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48" r:id="rId1"/>
  </p:sldMasterIdLst>
  <p:sldIdLst>
    <p:sldId id="256" r:id="rId2"/>
    <p:sldId id="257" r:id="rId3"/>
    <p:sldId id="272" r:id="rId4"/>
    <p:sldId id="261" r:id="rId5"/>
    <p:sldId id="259" r:id="rId6"/>
    <p:sldId id="268" r:id="rId7"/>
    <p:sldId id="269" r:id="rId8"/>
    <p:sldId id="270" r:id="rId9"/>
    <p:sldId id="271" r:id="rId10"/>
    <p:sldId id="262" r:id="rId11"/>
    <p:sldId id="263" r:id="rId12"/>
    <p:sldId id="267" r:id="rId13"/>
    <p:sldId id="266" r:id="rId14"/>
    <p:sldId id="273" r:id="rId15"/>
    <p:sldId id="274" r:id="rId16"/>
    <p:sldId id="278" r:id="rId17"/>
    <p:sldId id="277" r:id="rId18"/>
    <p:sldId id="276" r:id="rId19"/>
    <p:sldId id="279" r:id="rId20"/>
    <p:sldId id="265" r:id="rId21"/>
  </p:sldIdLst>
  <p:sldSz cx="12192000" cy="6858000"/>
  <p:notesSz cx="6858000" cy="9144000"/>
  <p:embeddedFontLst>
    <p:embeddedFont>
      <p:font typeface="Trebuchet MS" panose="020B0603020202020204" pitchFamily="34" charset="0"/>
      <p:regular r:id="rId22"/>
      <p:bold r:id="rId23"/>
      <p:italic r:id="rId24"/>
      <p:boldItalic r:id="rId25"/>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83" d="100"/>
          <a:sy n="83" d="100"/>
        </p:scale>
        <p:origin x="59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524000" y="247713"/>
            <a:ext cx="9144000" cy="2387600"/>
          </a:xfrm>
        </p:spPr>
        <p:txBody>
          <a:bodyPr anchor="b"/>
          <a:lstStyle>
            <a:lvl1pPr algn="ctr">
              <a:defRPr sz="6000">
                <a:latin typeface="Trebuchet MS" panose="020B0603020202020204" pitchFamily="34" charset="0"/>
              </a:defRPr>
            </a:lvl1pPr>
          </a:lstStyle>
          <a:p>
            <a:r>
              <a:rPr lang="de-DE" dirty="0"/>
              <a:t>Überschrift</a:t>
            </a:r>
          </a:p>
        </p:txBody>
      </p:sp>
      <p:sp>
        <p:nvSpPr>
          <p:cNvPr id="3" name="Untertitel 2"/>
          <p:cNvSpPr>
            <a:spLocks noGrp="1"/>
          </p:cNvSpPr>
          <p:nvPr>
            <p:ph type="subTitle" idx="1" hasCustomPrompt="1"/>
          </p:nvPr>
        </p:nvSpPr>
        <p:spPr>
          <a:xfrm>
            <a:off x="1524000" y="2727388"/>
            <a:ext cx="9144000" cy="1655762"/>
          </a:xfrm>
        </p:spPr>
        <p:txBody>
          <a:bodyPr/>
          <a:lstStyle>
            <a:lvl1pPr marL="0" indent="0" algn="ctr">
              <a:buNone/>
              <a:defRPr sz="24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Unterüberschrift</a:t>
            </a:r>
          </a:p>
        </p:txBody>
      </p:sp>
      <p:sp>
        <p:nvSpPr>
          <p:cNvPr id="4" name="Datumsplatzhalter 3"/>
          <p:cNvSpPr>
            <a:spLocks noGrp="1"/>
          </p:cNvSpPr>
          <p:nvPr>
            <p:ph type="dt" sz="half" idx="10"/>
          </p:nvPr>
        </p:nvSpPr>
        <p:spPr/>
        <p:txBody>
          <a:bodyPr/>
          <a:lstStyle>
            <a:lvl1pPr>
              <a:defRPr>
                <a:latin typeface="Trebuchet MS" panose="020B0603020202020204" pitchFamily="34" charset="0"/>
              </a:defRPr>
            </a:lvl1pPr>
          </a:lstStyle>
          <a:p>
            <a:fld id="{A7840317-FB04-43B7-AE38-01FB925DFFAB}" type="datetimeFigureOut">
              <a:rPr lang="de-DE" smtClean="0"/>
              <a:pPr/>
              <a:t>20.05.2022</a:t>
            </a:fld>
            <a:endParaRPr lang="de-DE" dirty="0"/>
          </a:p>
        </p:txBody>
      </p:sp>
      <p:sp>
        <p:nvSpPr>
          <p:cNvPr id="5" name="Fußzeilenplatzhalter 4"/>
          <p:cNvSpPr>
            <a:spLocks noGrp="1"/>
          </p:cNvSpPr>
          <p:nvPr>
            <p:ph type="ftr" sz="quarter" idx="11"/>
          </p:nvPr>
        </p:nvSpPr>
        <p:spPr/>
        <p:txBody>
          <a:bodyPr/>
          <a:lstStyle>
            <a:lvl1pPr>
              <a:defRPr>
                <a:latin typeface="Trebuchet MS" panose="020B0603020202020204" pitchFamily="34" charset="0"/>
              </a:defRPr>
            </a:lvl1pPr>
          </a:lstStyle>
          <a:p>
            <a:endParaRPr lang="de-DE"/>
          </a:p>
        </p:txBody>
      </p:sp>
      <p:sp>
        <p:nvSpPr>
          <p:cNvPr id="6" name="Foliennummernplatzhalter 5"/>
          <p:cNvSpPr>
            <a:spLocks noGrp="1"/>
          </p:cNvSpPr>
          <p:nvPr>
            <p:ph type="sldNum" sz="quarter" idx="12"/>
          </p:nvPr>
        </p:nvSpPr>
        <p:spPr/>
        <p:txBody>
          <a:bodyPr/>
          <a:lstStyle>
            <a:lvl1pPr>
              <a:defRPr>
                <a:latin typeface="Trebuchet MS" panose="020B0603020202020204" pitchFamily="34" charset="0"/>
              </a:defRPr>
            </a:lvl1pPr>
          </a:lstStyle>
          <a:p>
            <a:fld id="{F47FF77B-8FFE-41E3-AE89-E20C04D47343}" type="slidenum">
              <a:rPr lang="de-DE" smtClean="0"/>
              <a:pPr/>
              <a:t>‹Nr.›</a:t>
            </a:fld>
            <a:endParaRPr lang="de-DE"/>
          </a:p>
        </p:txBody>
      </p:sp>
      <p:sp>
        <p:nvSpPr>
          <p:cNvPr id="7" name="Rechteck 6"/>
          <p:cNvSpPr/>
          <p:nvPr userDrawn="1"/>
        </p:nvSpPr>
        <p:spPr>
          <a:xfrm>
            <a:off x="-76200" y="5593970"/>
            <a:ext cx="12321988" cy="12640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8600" y="5851140"/>
            <a:ext cx="4083200" cy="825868"/>
          </a:xfrm>
          <a:prstGeom prst="rect">
            <a:avLst/>
          </a:prstGeom>
        </p:spPr>
      </p:pic>
    </p:spTree>
    <p:extLst>
      <p:ext uri="{BB962C8B-B14F-4D97-AF65-F5344CB8AC3E}">
        <p14:creationId xmlns:p14="http://schemas.microsoft.com/office/powerpoint/2010/main" val="400678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Erste Unterseit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524000" y="1042850"/>
            <a:ext cx="9144000" cy="2387600"/>
          </a:xfrm>
        </p:spPr>
        <p:txBody>
          <a:bodyPr anchor="b">
            <a:normAutofit/>
          </a:bodyPr>
          <a:lstStyle>
            <a:lvl1pPr algn="ctr">
              <a:defRPr sz="4400">
                <a:latin typeface="Trebuchet MS" panose="020B0603020202020204" pitchFamily="34" charset="0"/>
              </a:defRPr>
            </a:lvl1pPr>
          </a:lstStyle>
          <a:p>
            <a:r>
              <a:rPr lang="de-DE" dirty="0"/>
              <a:t>Überschrift</a:t>
            </a:r>
          </a:p>
        </p:txBody>
      </p:sp>
      <p:sp>
        <p:nvSpPr>
          <p:cNvPr id="3" name="Untertitel 2"/>
          <p:cNvSpPr>
            <a:spLocks noGrp="1"/>
          </p:cNvSpPr>
          <p:nvPr>
            <p:ph type="subTitle" idx="1" hasCustomPrompt="1"/>
          </p:nvPr>
        </p:nvSpPr>
        <p:spPr>
          <a:xfrm>
            <a:off x="1524000" y="3522525"/>
            <a:ext cx="9144000" cy="1655762"/>
          </a:xfrm>
        </p:spPr>
        <p:txBody>
          <a:bodyPr/>
          <a:lstStyle>
            <a:lvl1pPr marL="0" indent="0" algn="ctr">
              <a:buNone/>
              <a:defRPr sz="24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Text</a:t>
            </a:r>
          </a:p>
        </p:txBody>
      </p:sp>
      <p:sp>
        <p:nvSpPr>
          <p:cNvPr id="4" name="Datumsplatzhalter 3"/>
          <p:cNvSpPr>
            <a:spLocks noGrp="1"/>
          </p:cNvSpPr>
          <p:nvPr>
            <p:ph type="dt" sz="half" idx="10"/>
          </p:nvPr>
        </p:nvSpPr>
        <p:spPr/>
        <p:txBody>
          <a:bodyPr/>
          <a:lstStyle>
            <a:lvl1pPr>
              <a:defRPr>
                <a:latin typeface="Trebuchet MS" panose="020B0603020202020204" pitchFamily="34" charset="0"/>
              </a:defRPr>
            </a:lvl1pPr>
          </a:lstStyle>
          <a:p>
            <a:fld id="{A7840317-FB04-43B7-AE38-01FB925DFFAB}" type="datetimeFigureOut">
              <a:rPr lang="de-DE" smtClean="0"/>
              <a:pPr/>
              <a:t>20.05.2022</a:t>
            </a:fld>
            <a:endParaRPr lang="de-DE" dirty="0"/>
          </a:p>
        </p:txBody>
      </p:sp>
      <p:sp>
        <p:nvSpPr>
          <p:cNvPr id="5" name="Fußzeilenplatzhalter 4"/>
          <p:cNvSpPr>
            <a:spLocks noGrp="1"/>
          </p:cNvSpPr>
          <p:nvPr>
            <p:ph type="ftr" sz="quarter" idx="11"/>
          </p:nvPr>
        </p:nvSpPr>
        <p:spPr/>
        <p:txBody>
          <a:bodyPr/>
          <a:lstStyle>
            <a:lvl1pPr>
              <a:defRPr>
                <a:latin typeface="Trebuchet MS" panose="020B0603020202020204" pitchFamily="34" charset="0"/>
              </a:defRPr>
            </a:lvl1pPr>
          </a:lstStyle>
          <a:p>
            <a:endParaRPr lang="de-DE"/>
          </a:p>
        </p:txBody>
      </p:sp>
      <p:sp>
        <p:nvSpPr>
          <p:cNvPr id="6" name="Foliennummernplatzhalter 5"/>
          <p:cNvSpPr>
            <a:spLocks noGrp="1"/>
          </p:cNvSpPr>
          <p:nvPr>
            <p:ph type="sldNum" sz="quarter" idx="12"/>
          </p:nvPr>
        </p:nvSpPr>
        <p:spPr/>
        <p:txBody>
          <a:bodyPr/>
          <a:lstStyle>
            <a:lvl1pPr>
              <a:defRPr>
                <a:latin typeface="Trebuchet MS" panose="020B0603020202020204" pitchFamily="34" charset="0"/>
              </a:defRPr>
            </a:lvl1pPr>
          </a:lstStyle>
          <a:p>
            <a:fld id="{F47FF77B-8FFE-41E3-AE89-E20C04D47343}" type="slidenum">
              <a:rPr lang="de-DE" smtClean="0"/>
              <a:pPr/>
              <a:t>‹Nr.›</a:t>
            </a:fld>
            <a:endParaRPr lang="de-DE"/>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20519" y="-241903"/>
            <a:ext cx="2269484" cy="2269484"/>
          </a:xfrm>
          <a:prstGeom prst="rect">
            <a:avLst/>
          </a:prstGeom>
        </p:spPr>
      </p:pic>
      <p:pic>
        <p:nvPicPr>
          <p:cNvPr id="12" name="Grafik 11"/>
          <p:cNvPicPr>
            <a:picLocks noChangeAspect="1"/>
          </p:cNvPicPr>
          <p:nvPr userDrawn="1"/>
        </p:nvPicPr>
        <p:blipFill rotWithShape="1">
          <a:blip r:embed="rId3" cstate="print">
            <a:extLst>
              <a:ext uri="{28A0092B-C50C-407E-A947-70E740481C1C}">
                <a14:useLocalDpi xmlns:a14="http://schemas.microsoft.com/office/drawing/2010/main" val="0"/>
              </a:ext>
            </a:extLst>
          </a:blip>
          <a:srcRect t="-12318" r="-15872"/>
          <a:stretch/>
        </p:blipFill>
        <p:spPr>
          <a:xfrm>
            <a:off x="10728000" y="-111913"/>
            <a:ext cx="1836000" cy="918000"/>
          </a:xfrm>
          <a:prstGeom prst="rect">
            <a:avLst/>
          </a:prstGeom>
        </p:spPr>
      </p:pic>
    </p:spTree>
    <p:extLst>
      <p:ext uri="{BB962C8B-B14F-4D97-AF65-F5344CB8AC3E}">
        <p14:creationId xmlns:p14="http://schemas.microsoft.com/office/powerpoint/2010/main" val="402017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200" y="1410730"/>
            <a:ext cx="10515600" cy="1325563"/>
          </a:xfrm>
        </p:spPr>
        <p:txBody>
          <a:bodyPr/>
          <a:lstStyle>
            <a:lvl1pPr>
              <a:defRPr>
                <a:latin typeface="Trebuchet MS" panose="020B0603020202020204" pitchFamily="34" charset="0"/>
              </a:defRPr>
            </a:lvl1pPr>
          </a:lstStyle>
          <a:p>
            <a:r>
              <a:rPr lang="de-DE" dirty="0"/>
              <a:t>Überschrift</a:t>
            </a:r>
          </a:p>
        </p:txBody>
      </p:sp>
      <p:sp>
        <p:nvSpPr>
          <p:cNvPr id="3" name="Inhaltsplatzhalter 2"/>
          <p:cNvSpPr>
            <a:spLocks noGrp="1"/>
          </p:cNvSpPr>
          <p:nvPr>
            <p:ph idx="1"/>
          </p:nvPr>
        </p:nvSpPr>
        <p:spPr>
          <a:xfrm>
            <a:off x="838200" y="2934037"/>
            <a:ext cx="10515600" cy="3216303"/>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atin typeface="Trebuchet MS" panose="020B0603020202020204" pitchFamily="34" charset="0"/>
              </a:defRPr>
            </a:lvl1pPr>
          </a:lstStyle>
          <a:p>
            <a:fld id="{A7840317-FB04-43B7-AE38-01FB925DFFAB}" type="datetimeFigureOut">
              <a:rPr lang="de-DE" smtClean="0"/>
              <a:pPr/>
              <a:t>20.05.2022</a:t>
            </a:fld>
            <a:endParaRPr lang="de-DE" dirty="0"/>
          </a:p>
        </p:txBody>
      </p:sp>
      <p:sp>
        <p:nvSpPr>
          <p:cNvPr id="5" name="Fußzeilenplatzhalter 4"/>
          <p:cNvSpPr>
            <a:spLocks noGrp="1"/>
          </p:cNvSpPr>
          <p:nvPr>
            <p:ph type="ftr" sz="quarter" idx="11"/>
          </p:nvPr>
        </p:nvSpPr>
        <p:spPr/>
        <p:txBody>
          <a:bodyPr/>
          <a:lstStyle>
            <a:lvl1pPr>
              <a:defRPr>
                <a:latin typeface="Trebuchet MS" panose="020B0603020202020204" pitchFamily="34" charset="0"/>
              </a:defRPr>
            </a:lvl1pPr>
          </a:lstStyle>
          <a:p>
            <a:endParaRPr lang="de-DE" dirty="0"/>
          </a:p>
        </p:txBody>
      </p:sp>
      <p:sp>
        <p:nvSpPr>
          <p:cNvPr id="6" name="Foliennummernplatzhalter 5"/>
          <p:cNvSpPr>
            <a:spLocks noGrp="1"/>
          </p:cNvSpPr>
          <p:nvPr>
            <p:ph type="sldNum" sz="quarter" idx="12"/>
          </p:nvPr>
        </p:nvSpPr>
        <p:spPr/>
        <p:txBody>
          <a:bodyPr/>
          <a:lstStyle>
            <a:lvl1pPr>
              <a:defRPr>
                <a:latin typeface="Trebuchet MS" panose="020B0603020202020204" pitchFamily="34" charset="0"/>
              </a:defRPr>
            </a:lvl1pPr>
          </a:lstStyle>
          <a:p>
            <a:fld id="{F47FF77B-8FFE-41E3-AE89-E20C04D47343}" type="slidenum">
              <a:rPr lang="de-DE" smtClean="0"/>
              <a:pPr/>
              <a:t>‹Nr.›</a:t>
            </a:fld>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20519" y="-241903"/>
            <a:ext cx="2269484" cy="2269484"/>
          </a:xfrm>
          <a:prstGeom prst="rect">
            <a:avLst/>
          </a:prstGeom>
        </p:spPr>
      </p:pic>
      <p:pic>
        <p:nvPicPr>
          <p:cNvPr id="12" name="Grafik 11"/>
          <p:cNvPicPr>
            <a:picLocks noChangeAspect="1"/>
          </p:cNvPicPr>
          <p:nvPr userDrawn="1"/>
        </p:nvPicPr>
        <p:blipFill rotWithShape="1">
          <a:blip r:embed="rId3" cstate="print">
            <a:extLst>
              <a:ext uri="{28A0092B-C50C-407E-A947-70E740481C1C}">
                <a14:useLocalDpi xmlns:a14="http://schemas.microsoft.com/office/drawing/2010/main" val="0"/>
              </a:ext>
            </a:extLst>
          </a:blip>
          <a:srcRect t="-12318" r="-15872"/>
          <a:stretch/>
        </p:blipFill>
        <p:spPr>
          <a:xfrm>
            <a:off x="10728000" y="-111913"/>
            <a:ext cx="1836000" cy="918000"/>
          </a:xfrm>
          <a:prstGeom prst="rect">
            <a:avLst/>
          </a:prstGeom>
        </p:spPr>
      </p:pic>
    </p:spTree>
    <p:extLst>
      <p:ext uri="{BB962C8B-B14F-4D97-AF65-F5344CB8AC3E}">
        <p14:creationId xmlns:p14="http://schemas.microsoft.com/office/powerpoint/2010/main" val="230519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in 2 verschieden breiten Spal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Überschrift</a:t>
            </a:r>
          </a:p>
        </p:txBody>
      </p:sp>
      <p:sp>
        <p:nvSpPr>
          <p:cNvPr id="3" name="Datumsplatzhalter 2"/>
          <p:cNvSpPr>
            <a:spLocks noGrp="1"/>
          </p:cNvSpPr>
          <p:nvPr>
            <p:ph type="dt" sz="half" idx="10"/>
          </p:nvPr>
        </p:nvSpPr>
        <p:spPr/>
        <p:txBody>
          <a:bodyPr/>
          <a:lstStyle/>
          <a:p>
            <a:fld id="{A7840317-FB04-43B7-AE38-01FB925DFFAB}" type="datetimeFigureOut">
              <a:rPr lang="de-DE" smtClean="0"/>
              <a:pPr/>
              <a:t>20.05.2022</a:t>
            </a:fld>
            <a:endParaRPr lang="de-DE" dirty="0"/>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7FF77B-8FFE-41E3-AE89-E20C04D47343}" type="slidenum">
              <a:rPr lang="de-DE" smtClean="0"/>
              <a:pPr/>
              <a:t>‹Nr.›</a:t>
            </a:fld>
            <a:endParaRPr lang="de-DE"/>
          </a:p>
        </p:txBody>
      </p:sp>
      <p:sp>
        <p:nvSpPr>
          <p:cNvPr id="6" name="Inhaltsplatzhalter 22"/>
          <p:cNvSpPr>
            <a:spLocks noGrp="1"/>
          </p:cNvSpPr>
          <p:nvPr>
            <p:ph idx="1" hasCustomPrompt="1"/>
          </p:nvPr>
        </p:nvSpPr>
        <p:spPr>
          <a:xfrm>
            <a:off x="3949610" y="2214908"/>
            <a:ext cx="7404189" cy="4006988"/>
          </a:xfrm>
        </p:spPr>
        <p:txBody>
          <a:bodyPr/>
          <a:lstStyle>
            <a:lvl1pPr>
              <a:defRPr baseline="0"/>
            </a:lvl1pPr>
          </a:lstStyle>
          <a:p>
            <a:r>
              <a:rPr lang="de-DE" dirty="0"/>
              <a:t>Text durch Klicken hinzufügen</a:t>
            </a:r>
          </a:p>
        </p:txBody>
      </p:sp>
      <p:sp>
        <p:nvSpPr>
          <p:cNvPr id="7" name="Textplatzhalter 23"/>
          <p:cNvSpPr>
            <a:spLocks noGrp="1"/>
          </p:cNvSpPr>
          <p:nvPr>
            <p:ph type="body" sz="half" idx="2"/>
          </p:nvPr>
        </p:nvSpPr>
        <p:spPr>
          <a:xfrm>
            <a:off x="838200" y="2214907"/>
            <a:ext cx="3001874" cy="4006989"/>
          </a:xfrm>
        </p:spPr>
        <p:txBody>
          <a:bodyPr/>
          <a:lstStyle/>
          <a:p>
            <a:endParaRPr lang="de-DE" dirty="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20519" y="-241903"/>
            <a:ext cx="2269484" cy="2269484"/>
          </a:xfrm>
          <a:prstGeom prst="rect">
            <a:avLst/>
          </a:prstGeom>
        </p:spPr>
      </p:pic>
      <p:pic>
        <p:nvPicPr>
          <p:cNvPr id="9" name="Grafik 8"/>
          <p:cNvPicPr>
            <a:picLocks noChangeAspect="1"/>
          </p:cNvPicPr>
          <p:nvPr userDrawn="1"/>
        </p:nvPicPr>
        <p:blipFill rotWithShape="1">
          <a:blip r:embed="rId3" cstate="print">
            <a:extLst>
              <a:ext uri="{28A0092B-C50C-407E-A947-70E740481C1C}">
                <a14:useLocalDpi xmlns:a14="http://schemas.microsoft.com/office/drawing/2010/main" val="0"/>
              </a:ext>
            </a:extLst>
          </a:blip>
          <a:srcRect t="-12318" r="-15872"/>
          <a:stretch/>
        </p:blipFill>
        <p:spPr>
          <a:xfrm>
            <a:off x="10728000" y="-111913"/>
            <a:ext cx="1836000" cy="918000"/>
          </a:xfrm>
          <a:prstGeom prst="rect">
            <a:avLst/>
          </a:prstGeom>
        </p:spPr>
      </p:pic>
    </p:spTree>
    <p:extLst>
      <p:ext uri="{BB962C8B-B14F-4D97-AF65-F5344CB8AC3E}">
        <p14:creationId xmlns:p14="http://schemas.microsoft.com/office/powerpoint/2010/main" val="65146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in 2 gleichen Spalte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199" y="834254"/>
            <a:ext cx="5320085" cy="1325563"/>
          </a:xfrm>
        </p:spPr>
        <p:txBody>
          <a:bodyPr/>
          <a:lstStyle>
            <a:lvl1pPr>
              <a:defRPr/>
            </a:lvl1pPr>
          </a:lstStyle>
          <a:p>
            <a:r>
              <a:rPr lang="de-DE" dirty="0"/>
              <a:t>Überschrift</a:t>
            </a:r>
          </a:p>
        </p:txBody>
      </p:sp>
      <p:sp>
        <p:nvSpPr>
          <p:cNvPr id="3" name="Datumsplatzhalter 2"/>
          <p:cNvSpPr>
            <a:spLocks noGrp="1"/>
          </p:cNvSpPr>
          <p:nvPr>
            <p:ph type="dt" sz="half" idx="10"/>
          </p:nvPr>
        </p:nvSpPr>
        <p:spPr/>
        <p:txBody>
          <a:bodyPr/>
          <a:lstStyle/>
          <a:p>
            <a:fld id="{A7840317-FB04-43B7-AE38-01FB925DFFAB}" type="datetimeFigureOut">
              <a:rPr lang="de-DE" smtClean="0"/>
              <a:pPr/>
              <a:t>20.05.2022</a:t>
            </a:fld>
            <a:endParaRPr lang="de-DE" dirty="0"/>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7FF77B-8FFE-41E3-AE89-E20C04D47343}" type="slidenum">
              <a:rPr lang="de-DE" smtClean="0"/>
              <a:pPr/>
              <a:t>‹Nr.›</a:t>
            </a:fld>
            <a:endParaRPr lang="de-DE"/>
          </a:p>
        </p:txBody>
      </p:sp>
      <p:sp>
        <p:nvSpPr>
          <p:cNvPr id="6" name="Titel 1"/>
          <p:cNvSpPr txBox="1">
            <a:spLocks/>
          </p:cNvSpPr>
          <p:nvPr userDrawn="1"/>
        </p:nvSpPr>
        <p:spPr>
          <a:xfrm>
            <a:off x="6246411" y="810399"/>
            <a:ext cx="532008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5A7A"/>
                </a:solidFill>
                <a:latin typeface="Trebuchet MS" panose="020B0603020202020204" pitchFamily="34" charset="0"/>
                <a:ea typeface="+mj-ea"/>
                <a:cs typeface="+mj-cs"/>
              </a:defRPr>
            </a:lvl1pPr>
          </a:lstStyle>
          <a:p>
            <a:r>
              <a:rPr lang="de-DE" dirty="0"/>
              <a:t>Überschrift</a:t>
            </a:r>
          </a:p>
        </p:txBody>
      </p:sp>
      <p:sp>
        <p:nvSpPr>
          <p:cNvPr id="7" name="Inhaltsplatzhalter 26"/>
          <p:cNvSpPr>
            <a:spLocks noGrp="1"/>
          </p:cNvSpPr>
          <p:nvPr>
            <p:ph idx="1" hasCustomPrompt="1"/>
          </p:nvPr>
        </p:nvSpPr>
        <p:spPr>
          <a:xfrm>
            <a:off x="838199" y="2213428"/>
            <a:ext cx="5320085" cy="4072078"/>
          </a:xfrm>
        </p:spPr>
        <p:txBody>
          <a:bodyPr/>
          <a:lstStyle>
            <a:lvl1pPr>
              <a:defRPr/>
            </a:lvl1pPr>
          </a:lstStyle>
          <a:p>
            <a:r>
              <a:rPr lang="de-DE" dirty="0"/>
              <a:t>Text</a:t>
            </a:r>
          </a:p>
        </p:txBody>
      </p:sp>
      <p:sp>
        <p:nvSpPr>
          <p:cNvPr id="8" name="Inhaltsplatzhalter 26"/>
          <p:cNvSpPr>
            <a:spLocks noGrp="1"/>
          </p:cNvSpPr>
          <p:nvPr>
            <p:ph idx="13" hasCustomPrompt="1"/>
          </p:nvPr>
        </p:nvSpPr>
        <p:spPr>
          <a:xfrm>
            <a:off x="6246411" y="2217404"/>
            <a:ext cx="5320085" cy="4072078"/>
          </a:xfrm>
        </p:spPr>
        <p:txBody>
          <a:bodyPr/>
          <a:lstStyle>
            <a:lvl1pPr>
              <a:defRPr/>
            </a:lvl1pPr>
          </a:lstStyle>
          <a:p>
            <a:r>
              <a:rPr lang="de-DE" dirty="0"/>
              <a:t>Text</a:t>
            </a:r>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20519" y="-241903"/>
            <a:ext cx="2269484" cy="2269484"/>
          </a:xfrm>
          <a:prstGeom prst="rect">
            <a:avLst/>
          </a:prstGeom>
        </p:spPr>
      </p:pic>
      <p:pic>
        <p:nvPicPr>
          <p:cNvPr id="10" name="Grafik 9"/>
          <p:cNvPicPr>
            <a:picLocks noChangeAspect="1"/>
          </p:cNvPicPr>
          <p:nvPr userDrawn="1"/>
        </p:nvPicPr>
        <p:blipFill rotWithShape="1">
          <a:blip r:embed="rId3" cstate="print">
            <a:extLst>
              <a:ext uri="{28A0092B-C50C-407E-A947-70E740481C1C}">
                <a14:useLocalDpi xmlns:a14="http://schemas.microsoft.com/office/drawing/2010/main" val="0"/>
              </a:ext>
            </a:extLst>
          </a:blip>
          <a:srcRect t="-12318" r="-15872"/>
          <a:stretch/>
        </p:blipFill>
        <p:spPr>
          <a:xfrm>
            <a:off x="10728000" y="-111913"/>
            <a:ext cx="1836000" cy="918000"/>
          </a:xfrm>
          <a:prstGeom prst="rect">
            <a:avLst/>
          </a:prstGeom>
        </p:spPr>
      </p:pic>
    </p:spTree>
    <p:extLst>
      <p:ext uri="{BB962C8B-B14F-4D97-AF65-F5344CB8AC3E}">
        <p14:creationId xmlns:p14="http://schemas.microsoft.com/office/powerpoint/2010/main" val="7480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gleichen Spalten ohne Überschrift">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A7840317-FB04-43B7-AE38-01FB925DFFAB}" type="datetimeFigureOut">
              <a:rPr lang="de-DE" smtClean="0"/>
              <a:pPr/>
              <a:t>20.05.2022</a:t>
            </a:fld>
            <a:endParaRPr lang="de-DE" dirty="0"/>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7FF77B-8FFE-41E3-AE89-E20C04D47343}" type="slidenum">
              <a:rPr lang="de-DE" smtClean="0"/>
              <a:pPr/>
              <a:t>‹Nr.›</a:t>
            </a:fld>
            <a:endParaRPr lang="de-DE"/>
          </a:p>
        </p:txBody>
      </p:sp>
      <p:sp>
        <p:nvSpPr>
          <p:cNvPr id="7" name="Inhaltsplatzhalter 26"/>
          <p:cNvSpPr>
            <a:spLocks noGrp="1"/>
          </p:cNvSpPr>
          <p:nvPr>
            <p:ph idx="1" hasCustomPrompt="1"/>
          </p:nvPr>
        </p:nvSpPr>
        <p:spPr>
          <a:xfrm>
            <a:off x="838199" y="1053548"/>
            <a:ext cx="5320085" cy="5231958"/>
          </a:xfrm>
        </p:spPr>
        <p:txBody>
          <a:bodyPr/>
          <a:lstStyle>
            <a:lvl1pPr>
              <a:defRPr/>
            </a:lvl1pPr>
          </a:lstStyle>
          <a:p>
            <a:r>
              <a:rPr lang="de-DE" dirty="0"/>
              <a:t>Text</a:t>
            </a:r>
          </a:p>
        </p:txBody>
      </p:sp>
      <p:sp>
        <p:nvSpPr>
          <p:cNvPr id="8" name="Inhaltsplatzhalter 26"/>
          <p:cNvSpPr>
            <a:spLocks noGrp="1"/>
          </p:cNvSpPr>
          <p:nvPr>
            <p:ph idx="13" hasCustomPrompt="1"/>
          </p:nvPr>
        </p:nvSpPr>
        <p:spPr>
          <a:xfrm>
            <a:off x="6246411" y="1057524"/>
            <a:ext cx="5320085" cy="5231958"/>
          </a:xfrm>
        </p:spPr>
        <p:txBody>
          <a:bodyPr/>
          <a:lstStyle>
            <a:lvl1pPr>
              <a:defRPr/>
            </a:lvl1pPr>
          </a:lstStyle>
          <a:p>
            <a:r>
              <a:rPr lang="de-DE" dirty="0"/>
              <a:t>Text</a:t>
            </a:r>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20519" y="-241903"/>
            <a:ext cx="2269484" cy="2269484"/>
          </a:xfrm>
          <a:prstGeom prst="rect">
            <a:avLst/>
          </a:prstGeom>
        </p:spPr>
      </p:pic>
      <p:pic>
        <p:nvPicPr>
          <p:cNvPr id="10" name="Grafik 9"/>
          <p:cNvPicPr>
            <a:picLocks noChangeAspect="1"/>
          </p:cNvPicPr>
          <p:nvPr userDrawn="1"/>
        </p:nvPicPr>
        <p:blipFill rotWithShape="1">
          <a:blip r:embed="rId3" cstate="print">
            <a:extLst>
              <a:ext uri="{28A0092B-C50C-407E-A947-70E740481C1C}">
                <a14:useLocalDpi xmlns:a14="http://schemas.microsoft.com/office/drawing/2010/main" val="0"/>
              </a:ext>
            </a:extLst>
          </a:blip>
          <a:srcRect t="-12318" r="-15872"/>
          <a:stretch/>
        </p:blipFill>
        <p:spPr>
          <a:xfrm>
            <a:off x="10728000" y="-111913"/>
            <a:ext cx="1836000" cy="918000"/>
          </a:xfrm>
          <a:prstGeom prst="rect">
            <a:avLst/>
          </a:prstGeom>
        </p:spPr>
      </p:pic>
    </p:spTree>
    <p:extLst>
      <p:ext uri="{BB962C8B-B14F-4D97-AF65-F5344CB8AC3E}">
        <p14:creationId xmlns:p14="http://schemas.microsoft.com/office/powerpoint/2010/main" val="11311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Bild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Überschrift</a:t>
            </a:r>
          </a:p>
        </p:txBody>
      </p:sp>
      <p:sp>
        <p:nvSpPr>
          <p:cNvPr id="3" name="Datumsplatzhalter 2"/>
          <p:cNvSpPr>
            <a:spLocks noGrp="1"/>
          </p:cNvSpPr>
          <p:nvPr>
            <p:ph type="dt" sz="half" idx="10"/>
          </p:nvPr>
        </p:nvSpPr>
        <p:spPr/>
        <p:txBody>
          <a:bodyPr/>
          <a:lstStyle/>
          <a:p>
            <a:fld id="{A7840317-FB04-43B7-AE38-01FB925DFFAB}" type="datetimeFigureOut">
              <a:rPr lang="de-DE" smtClean="0"/>
              <a:pPr/>
              <a:t>20.05.2022</a:t>
            </a:fld>
            <a:endParaRPr lang="de-DE" dirty="0"/>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7FF77B-8FFE-41E3-AE89-E20C04D47343}" type="slidenum">
              <a:rPr lang="de-DE" smtClean="0"/>
              <a:pPr/>
              <a:t>‹Nr.›</a:t>
            </a:fld>
            <a:endParaRPr lang="de-DE"/>
          </a:p>
        </p:txBody>
      </p:sp>
      <p:sp>
        <p:nvSpPr>
          <p:cNvPr id="6" name="Inhaltsplatzhalter 32"/>
          <p:cNvSpPr>
            <a:spLocks noGrp="1"/>
          </p:cNvSpPr>
          <p:nvPr>
            <p:ph idx="13" hasCustomPrompt="1"/>
          </p:nvPr>
        </p:nvSpPr>
        <p:spPr>
          <a:xfrm>
            <a:off x="6850049" y="2254594"/>
            <a:ext cx="4503751" cy="4030912"/>
          </a:xfrm>
        </p:spPr>
        <p:txBody>
          <a:bodyPr/>
          <a:lstStyle>
            <a:lvl1pPr marL="0" indent="0">
              <a:buNone/>
              <a:defRPr/>
            </a:lvl1pPr>
          </a:lstStyle>
          <a:p>
            <a:r>
              <a:rPr lang="de-DE" dirty="0"/>
              <a:t>Text</a:t>
            </a:r>
          </a:p>
        </p:txBody>
      </p:sp>
      <p:sp>
        <p:nvSpPr>
          <p:cNvPr id="7" name="Bildplatzhalter 33"/>
          <p:cNvSpPr>
            <a:spLocks noGrp="1"/>
          </p:cNvSpPr>
          <p:nvPr>
            <p:ph type="pic" sz="quarter" idx="14"/>
          </p:nvPr>
        </p:nvSpPr>
        <p:spPr>
          <a:xfrm>
            <a:off x="838200" y="2242396"/>
            <a:ext cx="5793188" cy="4043109"/>
          </a:xfrm>
        </p:spPr>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20519" y="-241903"/>
            <a:ext cx="2269484" cy="2269484"/>
          </a:xfrm>
          <a:prstGeom prst="rect">
            <a:avLst/>
          </a:prstGeom>
        </p:spPr>
      </p:pic>
      <p:pic>
        <p:nvPicPr>
          <p:cNvPr id="9" name="Grafik 8"/>
          <p:cNvPicPr>
            <a:picLocks noChangeAspect="1"/>
          </p:cNvPicPr>
          <p:nvPr userDrawn="1"/>
        </p:nvPicPr>
        <p:blipFill rotWithShape="1">
          <a:blip r:embed="rId3" cstate="print">
            <a:extLst>
              <a:ext uri="{28A0092B-C50C-407E-A947-70E740481C1C}">
                <a14:useLocalDpi xmlns:a14="http://schemas.microsoft.com/office/drawing/2010/main" val="0"/>
              </a:ext>
            </a:extLst>
          </a:blip>
          <a:srcRect t="-12318" r="-15872"/>
          <a:stretch/>
        </p:blipFill>
        <p:spPr>
          <a:xfrm>
            <a:off x="10728000" y="-111913"/>
            <a:ext cx="1836000" cy="918000"/>
          </a:xfrm>
          <a:prstGeom prst="rect">
            <a:avLst/>
          </a:prstGeom>
        </p:spPr>
      </p:pic>
    </p:spTree>
    <p:extLst>
      <p:ext uri="{BB962C8B-B14F-4D97-AF65-F5344CB8AC3E}">
        <p14:creationId xmlns:p14="http://schemas.microsoft.com/office/powerpoint/2010/main" val="3331783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Überschrift mit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Überschrift</a:t>
            </a:r>
          </a:p>
        </p:txBody>
      </p:sp>
      <p:sp>
        <p:nvSpPr>
          <p:cNvPr id="3" name="Datumsplatzhalter 2"/>
          <p:cNvSpPr>
            <a:spLocks noGrp="1"/>
          </p:cNvSpPr>
          <p:nvPr>
            <p:ph type="dt" sz="half" idx="10"/>
          </p:nvPr>
        </p:nvSpPr>
        <p:spPr/>
        <p:txBody>
          <a:bodyPr/>
          <a:lstStyle/>
          <a:p>
            <a:fld id="{A7840317-FB04-43B7-AE38-01FB925DFFAB}" type="datetimeFigureOut">
              <a:rPr lang="de-DE" smtClean="0"/>
              <a:pPr/>
              <a:t>20.05.2022</a:t>
            </a:fld>
            <a:endParaRPr lang="de-DE" dirty="0"/>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7FF77B-8FFE-41E3-AE89-E20C04D47343}" type="slidenum">
              <a:rPr lang="de-DE" smtClean="0"/>
              <a:pPr/>
              <a:t>‹Nr.›</a:t>
            </a:fld>
            <a:endParaRPr lang="de-DE"/>
          </a:p>
        </p:txBody>
      </p:sp>
      <p:sp>
        <p:nvSpPr>
          <p:cNvPr id="6" name="Bildplatzhalter 35"/>
          <p:cNvSpPr>
            <a:spLocks noGrp="1"/>
          </p:cNvSpPr>
          <p:nvPr>
            <p:ph type="pic" idx="1"/>
          </p:nvPr>
        </p:nvSpPr>
        <p:spPr>
          <a:xfrm>
            <a:off x="838200" y="2248645"/>
            <a:ext cx="10515600" cy="3667126"/>
          </a:xfrm>
        </p:spPr>
      </p:sp>
      <p:sp>
        <p:nvSpPr>
          <p:cNvPr id="7" name="Textplatzhalter 37"/>
          <p:cNvSpPr>
            <a:spLocks noGrp="1"/>
          </p:cNvSpPr>
          <p:nvPr>
            <p:ph type="body" sz="quarter" idx="16" hasCustomPrompt="1"/>
          </p:nvPr>
        </p:nvSpPr>
        <p:spPr>
          <a:xfrm>
            <a:off x="838200" y="5915771"/>
            <a:ext cx="10515600" cy="440579"/>
          </a:xfrm>
        </p:spPr>
        <p:txBody>
          <a:bodyPr>
            <a:normAutofit/>
          </a:bodyPr>
          <a:lstStyle>
            <a:lvl1pPr marL="0" indent="0">
              <a:lnSpc>
                <a:spcPct val="100000"/>
              </a:lnSpc>
              <a:spcBef>
                <a:spcPts val="0"/>
              </a:spcBef>
              <a:buNone/>
              <a:defRPr sz="1400"/>
            </a:lvl1pPr>
          </a:lstStyle>
          <a:p>
            <a:r>
              <a:rPr lang="de-DE" dirty="0"/>
              <a:t>Bildunterschrift</a:t>
            </a:r>
          </a:p>
          <a:p>
            <a:r>
              <a:rPr lang="de-DE" dirty="0"/>
              <a:t>Max. 2 Zeilen</a:t>
            </a:r>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20519" y="-241903"/>
            <a:ext cx="2269484" cy="2269484"/>
          </a:xfrm>
          <a:prstGeom prst="rect">
            <a:avLst/>
          </a:prstGeom>
        </p:spPr>
      </p:pic>
      <p:pic>
        <p:nvPicPr>
          <p:cNvPr id="9" name="Grafik 8"/>
          <p:cNvPicPr>
            <a:picLocks noChangeAspect="1"/>
          </p:cNvPicPr>
          <p:nvPr userDrawn="1"/>
        </p:nvPicPr>
        <p:blipFill rotWithShape="1">
          <a:blip r:embed="rId3" cstate="print">
            <a:extLst>
              <a:ext uri="{28A0092B-C50C-407E-A947-70E740481C1C}">
                <a14:useLocalDpi xmlns:a14="http://schemas.microsoft.com/office/drawing/2010/main" val="0"/>
              </a:ext>
            </a:extLst>
          </a:blip>
          <a:srcRect t="-12318" r="-15872"/>
          <a:stretch/>
        </p:blipFill>
        <p:spPr>
          <a:xfrm>
            <a:off x="10728000" y="-111913"/>
            <a:ext cx="1836000" cy="918000"/>
          </a:xfrm>
          <a:prstGeom prst="rect">
            <a:avLst/>
          </a:prstGeom>
        </p:spPr>
      </p:pic>
    </p:spTree>
    <p:extLst>
      <p:ext uri="{BB962C8B-B14F-4D97-AF65-F5344CB8AC3E}">
        <p14:creationId xmlns:p14="http://schemas.microsoft.com/office/powerpoint/2010/main" val="126192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16:9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Überschrift</a:t>
            </a:r>
          </a:p>
        </p:txBody>
      </p:sp>
      <p:sp>
        <p:nvSpPr>
          <p:cNvPr id="3" name="Datumsplatzhalter 2"/>
          <p:cNvSpPr>
            <a:spLocks noGrp="1"/>
          </p:cNvSpPr>
          <p:nvPr>
            <p:ph type="dt" sz="half" idx="10"/>
          </p:nvPr>
        </p:nvSpPr>
        <p:spPr/>
        <p:txBody>
          <a:bodyPr/>
          <a:lstStyle/>
          <a:p>
            <a:fld id="{A7840317-FB04-43B7-AE38-01FB925DFFAB}" type="datetimeFigureOut">
              <a:rPr lang="de-DE" smtClean="0"/>
              <a:pPr/>
              <a:t>20.05.2022</a:t>
            </a:fld>
            <a:endParaRPr lang="de-DE" dirty="0"/>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7FF77B-8FFE-41E3-AE89-E20C04D47343}" type="slidenum">
              <a:rPr lang="de-DE" smtClean="0"/>
              <a:pPr/>
              <a:t>‹Nr.›</a:t>
            </a:fld>
            <a:endParaRPr lang="de-DE"/>
          </a:p>
        </p:txBody>
      </p:sp>
      <p:sp>
        <p:nvSpPr>
          <p:cNvPr id="6" name="Medienplatzhalter 40"/>
          <p:cNvSpPr>
            <a:spLocks noGrp="1" noChangeAspect="1"/>
          </p:cNvSpPr>
          <p:nvPr>
            <p:ph type="media" sz="quarter" idx="13"/>
          </p:nvPr>
        </p:nvSpPr>
        <p:spPr>
          <a:xfrm>
            <a:off x="2442837" y="2234508"/>
            <a:ext cx="7302033" cy="4096949"/>
          </a:xfrm>
        </p:spPr>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20519" y="-241903"/>
            <a:ext cx="2269484" cy="2269484"/>
          </a:xfrm>
          <a:prstGeom prst="rect">
            <a:avLst/>
          </a:prstGeom>
        </p:spPr>
      </p:pic>
      <p:pic>
        <p:nvPicPr>
          <p:cNvPr id="8" name="Grafik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2318" r="-15872"/>
          <a:stretch/>
        </p:blipFill>
        <p:spPr>
          <a:xfrm>
            <a:off x="10728000" y="-111913"/>
            <a:ext cx="1836000" cy="918000"/>
          </a:xfrm>
          <a:prstGeom prst="rect">
            <a:avLst/>
          </a:prstGeom>
        </p:spPr>
      </p:pic>
    </p:spTree>
    <p:extLst>
      <p:ext uri="{BB962C8B-B14F-4D97-AF65-F5344CB8AC3E}">
        <p14:creationId xmlns:p14="http://schemas.microsoft.com/office/powerpoint/2010/main" val="385213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73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834254"/>
            <a:ext cx="10515600" cy="1325563"/>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838200" y="2357561"/>
            <a:ext cx="10515600" cy="3819401"/>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fld id="{A7840317-FB04-43B7-AE38-01FB925DFFAB}" type="datetimeFigureOut">
              <a:rPr lang="de-DE" smtClean="0"/>
              <a:pPr/>
              <a:t>20.05.2022</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F47FF77B-8FFE-41E3-AE89-E20C04D47343}" type="slidenum">
              <a:rPr lang="de-DE" smtClean="0"/>
              <a:pPr/>
              <a:t>‹Nr.›</a:t>
            </a:fld>
            <a:endParaRPr lang="de-DE"/>
          </a:p>
        </p:txBody>
      </p:sp>
    </p:spTree>
    <p:extLst>
      <p:ext uri="{BB962C8B-B14F-4D97-AF65-F5344CB8AC3E}">
        <p14:creationId xmlns:p14="http://schemas.microsoft.com/office/powerpoint/2010/main" val="424138719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7" r:id="rId6"/>
    <p:sldLayoutId id="2147483654" r:id="rId7"/>
    <p:sldLayoutId id="2147483655" r:id="rId8"/>
    <p:sldLayoutId id="2147483656" r:id="rId9"/>
  </p:sldLayoutIdLst>
  <p:txStyles>
    <p:titleStyle>
      <a:lvl1pPr algn="l" defTabSz="914400" rtl="0" eaLnBrk="1" latinLnBrk="0" hangingPunct="1">
        <a:lnSpc>
          <a:spcPct val="90000"/>
        </a:lnSpc>
        <a:spcBef>
          <a:spcPct val="0"/>
        </a:spcBef>
        <a:buNone/>
        <a:defRPr sz="4400" kern="1200">
          <a:solidFill>
            <a:schemeClr val="bg1"/>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524000" y="903495"/>
            <a:ext cx="9144000" cy="2387600"/>
          </a:xfrm>
        </p:spPr>
        <p:txBody>
          <a:bodyPr>
            <a:normAutofit fontScale="90000"/>
          </a:bodyPr>
          <a:lstStyle/>
          <a:p>
            <a:pPr>
              <a:lnSpc>
                <a:spcPct val="150000"/>
              </a:lnSpc>
            </a:pPr>
            <a:r>
              <a:rPr lang="de-DE" dirty="0"/>
              <a:t>Guten Morgen und </a:t>
            </a:r>
            <a:br>
              <a:rPr lang="de-DE" dirty="0"/>
            </a:br>
            <a:r>
              <a:rPr lang="de-DE" dirty="0"/>
              <a:t>herzlich Willkommen!</a:t>
            </a:r>
          </a:p>
        </p:txBody>
      </p:sp>
      <p:sp>
        <p:nvSpPr>
          <p:cNvPr id="5" name="Untertitel 4"/>
          <p:cNvSpPr>
            <a:spLocks noGrp="1"/>
          </p:cNvSpPr>
          <p:nvPr>
            <p:ph type="subTitle" idx="1"/>
          </p:nvPr>
        </p:nvSpPr>
        <p:spPr>
          <a:xfrm>
            <a:off x="1524000" y="3731490"/>
            <a:ext cx="9144000" cy="651659"/>
          </a:xfrm>
        </p:spPr>
        <p:txBody>
          <a:bodyPr/>
          <a:lstStyle/>
          <a:p>
            <a:endParaRPr lang="de-DE" dirty="0"/>
          </a:p>
        </p:txBody>
      </p:sp>
    </p:spTree>
    <p:extLst>
      <p:ext uri="{BB962C8B-B14F-4D97-AF65-F5344CB8AC3E}">
        <p14:creationId xmlns:p14="http://schemas.microsoft.com/office/powerpoint/2010/main" val="4061299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961938"/>
            <a:ext cx="9144000" cy="2934123"/>
          </a:xfrm>
        </p:spPr>
        <p:txBody>
          <a:bodyPr>
            <a:normAutofit fontScale="90000"/>
          </a:bodyPr>
          <a:lstStyle/>
          <a:p>
            <a:br>
              <a:rPr lang="de-DE" dirty="0"/>
            </a:br>
            <a:br>
              <a:rPr lang="de-DE" dirty="0"/>
            </a:br>
            <a:r>
              <a:rPr lang="de-DE" dirty="0"/>
              <a:t>3. Zeit für Reflexion </a:t>
            </a:r>
            <a:br>
              <a:rPr lang="de-DE" dirty="0"/>
            </a:br>
            <a:br>
              <a:rPr lang="de-DE" dirty="0"/>
            </a:br>
            <a:r>
              <a:rPr lang="de-DE" dirty="0"/>
              <a:t>und Interaktion</a:t>
            </a:r>
            <a:br>
              <a:rPr lang="de-DE" dirty="0"/>
            </a:br>
            <a:br>
              <a:rPr lang="de-DE" dirty="0"/>
            </a:br>
            <a:endParaRPr lang="de-DE" dirty="0"/>
          </a:p>
        </p:txBody>
      </p:sp>
      <p:sp>
        <p:nvSpPr>
          <p:cNvPr id="3" name="Untertitel 2"/>
          <p:cNvSpPr>
            <a:spLocks noGrp="1"/>
          </p:cNvSpPr>
          <p:nvPr>
            <p:ph type="subTitle" idx="1"/>
          </p:nvPr>
        </p:nvSpPr>
        <p:spPr>
          <a:xfrm>
            <a:off x="1524000" y="4270670"/>
            <a:ext cx="9144000" cy="1655762"/>
          </a:xfrm>
        </p:spPr>
        <p:txBody>
          <a:bodyPr/>
          <a:lstStyle/>
          <a:p>
            <a:endParaRPr lang="de-DE" dirty="0"/>
          </a:p>
        </p:txBody>
      </p:sp>
    </p:spTree>
    <p:extLst>
      <p:ext uri="{BB962C8B-B14F-4D97-AF65-F5344CB8AC3E}">
        <p14:creationId xmlns:p14="http://schemas.microsoft.com/office/powerpoint/2010/main" val="1684288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961938"/>
            <a:ext cx="9144000" cy="2934123"/>
          </a:xfrm>
        </p:spPr>
        <p:txBody>
          <a:bodyPr>
            <a:normAutofit fontScale="90000"/>
          </a:bodyPr>
          <a:lstStyle/>
          <a:p>
            <a:br>
              <a:rPr lang="de-DE" dirty="0"/>
            </a:br>
            <a:br>
              <a:rPr lang="de-DE" dirty="0"/>
            </a:br>
            <a:r>
              <a:rPr lang="de-DE" dirty="0"/>
              <a:t>4. Starker Einfluss, </a:t>
            </a:r>
            <a:br>
              <a:rPr lang="de-DE" dirty="0"/>
            </a:br>
            <a:br>
              <a:rPr lang="de-DE" dirty="0"/>
            </a:br>
            <a:r>
              <a:rPr lang="de-DE" dirty="0"/>
              <a:t>starkes Vorbild</a:t>
            </a:r>
            <a:br>
              <a:rPr lang="de-DE" dirty="0"/>
            </a:br>
            <a:br>
              <a:rPr lang="de-DE" dirty="0"/>
            </a:br>
            <a:endParaRPr lang="de-DE" dirty="0"/>
          </a:p>
        </p:txBody>
      </p:sp>
      <p:sp>
        <p:nvSpPr>
          <p:cNvPr id="3" name="Untertitel 2"/>
          <p:cNvSpPr>
            <a:spLocks noGrp="1"/>
          </p:cNvSpPr>
          <p:nvPr>
            <p:ph type="subTitle" idx="1"/>
          </p:nvPr>
        </p:nvSpPr>
        <p:spPr>
          <a:xfrm>
            <a:off x="1524000" y="4270670"/>
            <a:ext cx="9144000" cy="1655762"/>
          </a:xfrm>
        </p:spPr>
        <p:txBody>
          <a:bodyPr/>
          <a:lstStyle/>
          <a:p>
            <a:endParaRPr lang="de-DE" dirty="0"/>
          </a:p>
        </p:txBody>
      </p:sp>
    </p:spTree>
    <p:extLst>
      <p:ext uri="{BB962C8B-B14F-4D97-AF65-F5344CB8AC3E}">
        <p14:creationId xmlns:p14="http://schemas.microsoft.com/office/powerpoint/2010/main" val="1834913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496292"/>
            <a:ext cx="9144000" cy="1200727"/>
          </a:xfrm>
        </p:spPr>
        <p:txBody>
          <a:bodyPr>
            <a:normAutofit fontScale="90000"/>
          </a:bodyPr>
          <a:lstStyle/>
          <a:p>
            <a:br>
              <a:rPr lang="de-DE" dirty="0"/>
            </a:br>
            <a:br>
              <a:rPr lang="de-DE" dirty="0"/>
            </a:br>
            <a:r>
              <a:rPr lang="de-DE" dirty="0"/>
              <a:t>4. Starker Einfluss, starkes Vorbild</a:t>
            </a:r>
            <a:br>
              <a:rPr lang="de-DE" dirty="0"/>
            </a:br>
            <a:endParaRPr lang="de-DE" dirty="0"/>
          </a:p>
        </p:txBody>
      </p:sp>
      <p:sp>
        <p:nvSpPr>
          <p:cNvPr id="3" name="Untertitel 2"/>
          <p:cNvSpPr>
            <a:spLocks noGrp="1"/>
          </p:cNvSpPr>
          <p:nvPr>
            <p:ph type="subTitle" idx="1"/>
          </p:nvPr>
        </p:nvSpPr>
        <p:spPr>
          <a:xfrm>
            <a:off x="2022764" y="2697019"/>
            <a:ext cx="8645236" cy="3321777"/>
          </a:xfrm>
        </p:spPr>
        <p:txBody>
          <a:bodyPr>
            <a:normAutofit/>
          </a:bodyPr>
          <a:lstStyle/>
          <a:p>
            <a:pPr algn="l"/>
            <a:r>
              <a:rPr lang="de-DE" sz="2800" dirty="0" err="1"/>
              <a:t>Josia</a:t>
            </a:r>
            <a:r>
              <a:rPr lang="de-DE" sz="2800" dirty="0"/>
              <a:t> erlebte selbst geistliche Erweckung – </a:t>
            </a:r>
          </a:p>
          <a:p>
            <a:pPr algn="l"/>
            <a:r>
              <a:rPr lang="de-DE" sz="2800" dirty="0"/>
              <a:t>und führte dann die Menschen, die Gott ihm anvertraut hatte, ebenfalls in diesen geistlichen Veränderungsprozess.</a:t>
            </a:r>
          </a:p>
        </p:txBody>
      </p:sp>
    </p:spTree>
    <p:extLst>
      <p:ext uri="{BB962C8B-B14F-4D97-AF65-F5344CB8AC3E}">
        <p14:creationId xmlns:p14="http://schemas.microsoft.com/office/powerpoint/2010/main" val="1153154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533238"/>
            <a:ext cx="9144000" cy="4577922"/>
          </a:xfrm>
        </p:spPr>
        <p:txBody>
          <a:bodyPr>
            <a:normAutofit fontScale="90000"/>
          </a:bodyPr>
          <a:lstStyle/>
          <a:p>
            <a:br>
              <a:rPr lang="de-DE" dirty="0"/>
            </a:br>
            <a:br>
              <a:rPr lang="de-DE" dirty="0"/>
            </a:br>
            <a:r>
              <a:rPr lang="de-DE" sz="3100" dirty="0"/>
              <a:t>„Vor </a:t>
            </a:r>
            <a:r>
              <a:rPr lang="de-DE" sz="3100" dirty="0" err="1"/>
              <a:t>Josia</a:t>
            </a:r>
            <a:r>
              <a:rPr lang="de-DE" sz="3100" dirty="0"/>
              <a:t> gab es keinen König wie ihn, </a:t>
            </a:r>
            <a:br>
              <a:rPr lang="de-DE" sz="3100" dirty="0"/>
            </a:br>
            <a:r>
              <a:rPr lang="de-DE" sz="3100" dirty="0"/>
              <a:t>der zu dem Herrn umgekehrt wäre </a:t>
            </a:r>
            <a:br>
              <a:rPr lang="de-DE" sz="3100" dirty="0"/>
            </a:br>
            <a:r>
              <a:rPr lang="de-DE" sz="3100" dirty="0"/>
              <a:t>mit seinem ganzen Herzen </a:t>
            </a:r>
            <a:br>
              <a:rPr lang="de-DE" sz="3100" dirty="0"/>
            </a:br>
            <a:r>
              <a:rPr lang="de-DE" sz="3100" dirty="0"/>
              <a:t>und mit seiner ganzen Seele </a:t>
            </a:r>
            <a:br>
              <a:rPr lang="de-DE" sz="3100" dirty="0"/>
            </a:br>
            <a:r>
              <a:rPr lang="de-DE" sz="3100" dirty="0"/>
              <a:t>und mit seiner ganzen Kraft </a:t>
            </a:r>
            <a:br>
              <a:rPr lang="de-DE" sz="3100" dirty="0"/>
            </a:br>
            <a:r>
              <a:rPr lang="de-DE" sz="3100" dirty="0"/>
              <a:t>nach dem ganzen Gesetz des Mose. </a:t>
            </a:r>
            <a:br>
              <a:rPr lang="de-DE" sz="3100" dirty="0"/>
            </a:br>
            <a:r>
              <a:rPr lang="de-DE" sz="3100" dirty="0"/>
              <a:t>Und auch nach ihm ist seinesgleichen nicht aufgestanden.“ </a:t>
            </a:r>
            <a:br>
              <a:rPr lang="de-DE" sz="2700" dirty="0"/>
            </a:br>
            <a:br>
              <a:rPr lang="de-DE" sz="2700" dirty="0"/>
            </a:br>
            <a:r>
              <a:rPr lang="de-DE" sz="2700" dirty="0"/>
              <a:t>2.Könige 23:25 </a:t>
            </a:r>
            <a:br>
              <a:rPr lang="de-DE" dirty="0"/>
            </a:br>
            <a:endParaRPr lang="de-DE" dirty="0"/>
          </a:p>
        </p:txBody>
      </p:sp>
      <p:sp>
        <p:nvSpPr>
          <p:cNvPr id="3" name="Untertitel 2"/>
          <p:cNvSpPr>
            <a:spLocks noGrp="1"/>
          </p:cNvSpPr>
          <p:nvPr>
            <p:ph type="subTitle" idx="1"/>
          </p:nvPr>
        </p:nvSpPr>
        <p:spPr>
          <a:xfrm>
            <a:off x="1524000" y="5553306"/>
            <a:ext cx="9144000" cy="373125"/>
          </a:xfrm>
        </p:spPr>
        <p:txBody>
          <a:bodyPr>
            <a:normAutofit fontScale="92500" lnSpcReduction="10000"/>
          </a:bodyPr>
          <a:lstStyle/>
          <a:p>
            <a:endParaRPr lang="de-DE" dirty="0"/>
          </a:p>
        </p:txBody>
      </p:sp>
    </p:spTree>
    <p:extLst>
      <p:ext uri="{BB962C8B-B14F-4D97-AF65-F5344CB8AC3E}">
        <p14:creationId xmlns:p14="http://schemas.microsoft.com/office/powerpoint/2010/main" val="163203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533238"/>
            <a:ext cx="9144000" cy="4577922"/>
          </a:xfrm>
        </p:spPr>
        <p:txBody>
          <a:bodyPr>
            <a:normAutofit/>
          </a:bodyPr>
          <a:lstStyle/>
          <a:p>
            <a:br>
              <a:rPr lang="de-DE" dirty="0"/>
            </a:br>
            <a:br>
              <a:rPr lang="de-DE" dirty="0"/>
            </a:br>
            <a:br>
              <a:rPr lang="de-DE" dirty="0"/>
            </a:br>
            <a:endParaRPr lang="de-DE" dirty="0"/>
          </a:p>
        </p:txBody>
      </p:sp>
      <p:sp>
        <p:nvSpPr>
          <p:cNvPr id="3" name="Untertitel 2"/>
          <p:cNvSpPr>
            <a:spLocks noGrp="1"/>
          </p:cNvSpPr>
          <p:nvPr>
            <p:ph type="subTitle" idx="1"/>
          </p:nvPr>
        </p:nvSpPr>
        <p:spPr>
          <a:xfrm>
            <a:off x="1524000" y="5553306"/>
            <a:ext cx="9144000" cy="373125"/>
          </a:xfrm>
        </p:spPr>
        <p:txBody>
          <a:bodyPr>
            <a:normAutofit fontScale="92500" lnSpcReduction="10000"/>
          </a:bodyPr>
          <a:lstStyle/>
          <a:p>
            <a:endParaRPr lang="de-DE" dirty="0"/>
          </a:p>
        </p:txBody>
      </p:sp>
    </p:spTree>
    <p:extLst>
      <p:ext uri="{BB962C8B-B14F-4D97-AF65-F5344CB8AC3E}">
        <p14:creationId xmlns:p14="http://schemas.microsoft.com/office/powerpoint/2010/main" val="579910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975384"/>
            <a:ext cx="9144000" cy="4577922"/>
          </a:xfrm>
        </p:spPr>
        <p:txBody>
          <a:bodyPr>
            <a:normAutofit/>
          </a:bodyPr>
          <a:lstStyle/>
          <a:p>
            <a:pPr>
              <a:lnSpc>
                <a:spcPct val="150000"/>
              </a:lnSpc>
            </a:pPr>
            <a:r>
              <a:rPr lang="de-DE" sz="3100" dirty="0"/>
              <a:t>Ich gebe dir mein Herz und alles, was ich bin</a:t>
            </a:r>
            <a:br>
              <a:rPr lang="de-DE" sz="3100" dirty="0"/>
            </a:br>
            <a:r>
              <a:rPr lang="de-DE" sz="3100" dirty="0"/>
              <a:t>um deinetwillen, Herr, leg ich alles vor dich hin.</a:t>
            </a:r>
            <a:br>
              <a:rPr lang="de-DE" sz="3100" dirty="0"/>
            </a:br>
            <a:r>
              <a:rPr lang="de-DE" sz="3100" dirty="0"/>
              <a:t>Das was ich mir erträum, was meine Rechte </a:t>
            </a:r>
            <a:r>
              <a:rPr lang="de-DE" sz="3100" dirty="0" err="1"/>
              <a:t>wär´n</a:t>
            </a:r>
            <a:r>
              <a:rPr lang="de-DE" sz="3100" dirty="0"/>
              <a:t> </a:t>
            </a:r>
            <a:br>
              <a:rPr lang="de-DE" sz="3100" dirty="0"/>
            </a:br>
            <a:r>
              <a:rPr lang="de-DE" sz="3100" dirty="0"/>
              <a:t>ich gebe alles auf, für ein neues Leben, Herr. </a:t>
            </a:r>
            <a:br>
              <a:rPr lang="de-DE" dirty="0"/>
            </a:br>
            <a:endParaRPr lang="de-DE" dirty="0"/>
          </a:p>
        </p:txBody>
      </p:sp>
      <p:sp>
        <p:nvSpPr>
          <p:cNvPr id="3" name="Untertitel 2"/>
          <p:cNvSpPr>
            <a:spLocks noGrp="1"/>
          </p:cNvSpPr>
          <p:nvPr>
            <p:ph type="subTitle" idx="1"/>
          </p:nvPr>
        </p:nvSpPr>
        <p:spPr>
          <a:xfrm>
            <a:off x="1524000" y="5553306"/>
            <a:ext cx="9144000" cy="373125"/>
          </a:xfrm>
        </p:spPr>
        <p:txBody>
          <a:bodyPr>
            <a:normAutofit fontScale="92500" lnSpcReduction="10000"/>
          </a:bodyPr>
          <a:lstStyle/>
          <a:p>
            <a:endParaRPr lang="de-DE" dirty="0"/>
          </a:p>
        </p:txBody>
      </p:sp>
    </p:spTree>
    <p:extLst>
      <p:ext uri="{BB962C8B-B14F-4D97-AF65-F5344CB8AC3E}">
        <p14:creationId xmlns:p14="http://schemas.microsoft.com/office/powerpoint/2010/main" val="187743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975384"/>
            <a:ext cx="9144000" cy="4577922"/>
          </a:xfrm>
        </p:spPr>
        <p:txBody>
          <a:bodyPr>
            <a:normAutofit/>
          </a:bodyPr>
          <a:lstStyle/>
          <a:p>
            <a:pPr>
              <a:lnSpc>
                <a:spcPct val="150000"/>
              </a:lnSpc>
            </a:pPr>
            <a:r>
              <a:rPr lang="de-DE" sz="3100" dirty="0"/>
              <a:t>Mein ganzes Leben, </a:t>
            </a:r>
            <a:br>
              <a:rPr lang="de-DE" sz="3100" dirty="0"/>
            </a:br>
            <a:r>
              <a:rPr lang="de-DE" sz="3100" dirty="0" err="1"/>
              <a:t>geb</a:t>
            </a:r>
            <a:r>
              <a:rPr lang="de-DE" sz="3100" dirty="0"/>
              <a:t> ich dir, </a:t>
            </a:r>
            <a:r>
              <a:rPr lang="de-DE" sz="3100" dirty="0" err="1"/>
              <a:t>geb</a:t>
            </a:r>
            <a:r>
              <a:rPr lang="de-DE" sz="3100" dirty="0"/>
              <a:t> ich dir.</a:t>
            </a:r>
            <a:br>
              <a:rPr lang="de-DE" sz="3100" dirty="0"/>
            </a:br>
            <a:r>
              <a:rPr lang="de-DE" sz="3100" dirty="0"/>
              <a:t>Mein ganzes Leben, </a:t>
            </a:r>
            <a:br>
              <a:rPr lang="de-DE" sz="3100" dirty="0"/>
            </a:br>
            <a:r>
              <a:rPr lang="de-DE" sz="3100" dirty="0" err="1"/>
              <a:t>geb</a:t>
            </a:r>
            <a:r>
              <a:rPr lang="de-DE" sz="3100" dirty="0"/>
              <a:t> ich dir, </a:t>
            </a:r>
            <a:r>
              <a:rPr lang="de-DE" sz="3100" dirty="0" err="1"/>
              <a:t>geb</a:t>
            </a:r>
            <a:r>
              <a:rPr lang="de-DE" sz="3100" dirty="0"/>
              <a:t> ich dir.</a:t>
            </a:r>
            <a:br>
              <a:rPr lang="de-DE" dirty="0"/>
            </a:br>
            <a:endParaRPr lang="de-DE" dirty="0"/>
          </a:p>
        </p:txBody>
      </p:sp>
      <p:sp>
        <p:nvSpPr>
          <p:cNvPr id="3" name="Untertitel 2"/>
          <p:cNvSpPr>
            <a:spLocks noGrp="1"/>
          </p:cNvSpPr>
          <p:nvPr>
            <p:ph type="subTitle" idx="1"/>
          </p:nvPr>
        </p:nvSpPr>
        <p:spPr>
          <a:xfrm>
            <a:off x="1524000" y="5553306"/>
            <a:ext cx="9144000" cy="373125"/>
          </a:xfrm>
        </p:spPr>
        <p:txBody>
          <a:bodyPr>
            <a:normAutofit fontScale="92500" lnSpcReduction="10000"/>
          </a:bodyPr>
          <a:lstStyle/>
          <a:p>
            <a:endParaRPr lang="de-DE" dirty="0"/>
          </a:p>
        </p:txBody>
      </p:sp>
    </p:spTree>
    <p:extLst>
      <p:ext uri="{BB962C8B-B14F-4D97-AF65-F5344CB8AC3E}">
        <p14:creationId xmlns:p14="http://schemas.microsoft.com/office/powerpoint/2010/main" val="280193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37063" y="975384"/>
            <a:ext cx="10058399" cy="4577922"/>
          </a:xfrm>
        </p:spPr>
        <p:txBody>
          <a:bodyPr>
            <a:normAutofit/>
          </a:bodyPr>
          <a:lstStyle/>
          <a:p>
            <a:pPr>
              <a:lnSpc>
                <a:spcPct val="150000"/>
              </a:lnSpc>
            </a:pPr>
            <a:r>
              <a:rPr lang="de-DE" sz="3100" dirty="0"/>
              <a:t>Ich sing dir dieses Lied, ich warte vor dem Kreuz</a:t>
            </a:r>
            <a:br>
              <a:rPr lang="de-DE" sz="3100" dirty="0"/>
            </a:br>
            <a:r>
              <a:rPr lang="de-DE" sz="3100" dirty="0"/>
              <a:t>und was die Welt sich wünscht, verliert all seinen Reiz.</a:t>
            </a:r>
            <a:br>
              <a:rPr lang="de-DE" sz="3100" dirty="0"/>
            </a:br>
            <a:r>
              <a:rPr lang="de-DE" sz="3100" dirty="0"/>
              <a:t>Ich will dich kennen, Herr, und deine Herrlichkeit,</a:t>
            </a:r>
            <a:br>
              <a:rPr lang="de-DE" sz="3100" dirty="0"/>
            </a:br>
            <a:r>
              <a:rPr lang="de-DE" sz="3100" dirty="0"/>
              <a:t>die Freude, die du teilst, sogar in deinem Leid. </a:t>
            </a:r>
            <a:br>
              <a:rPr lang="de-DE" dirty="0"/>
            </a:br>
            <a:endParaRPr lang="de-DE" dirty="0"/>
          </a:p>
        </p:txBody>
      </p:sp>
      <p:sp>
        <p:nvSpPr>
          <p:cNvPr id="3" name="Untertitel 2"/>
          <p:cNvSpPr>
            <a:spLocks noGrp="1"/>
          </p:cNvSpPr>
          <p:nvPr>
            <p:ph type="subTitle" idx="1"/>
          </p:nvPr>
        </p:nvSpPr>
        <p:spPr>
          <a:xfrm>
            <a:off x="1524000" y="5553306"/>
            <a:ext cx="9144000" cy="373125"/>
          </a:xfrm>
        </p:spPr>
        <p:txBody>
          <a:bodyPr>
            <a:normAutofit fontScale="92500" lnSpcReduction="10000"/>
          </a:bodyPr>
          <a:lstStyle/>
          <a:p>
            <a:endParaRPr lang="de-DE" dirty="0"/>
          </a:p>
        </p:txBody>
      </p:sp>
    </p:spTree>
    <p:extLst>
      <p:ext uri="{BB962C8B-B14F-4D97-AF65-F5344CB8AC3E}">
        <p14:creationId xmlns:p14="http://schemas.microsoft.com/office/powerpoint/2010/main" val="38132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975384"/>
            <a:ext cx="9144000" cy="4577922"/>
          </a:xfrm>
        </p:spPr>
        <p:txBody>
          <a:bodyPr>
            <a:normAutofit/>
          </a:bodyPr>
          <a:lstStyle/>
          <a:p>
            <a:pPr>
              <a:lnSpc>
                <a:spcPct val="150000"/>
              </a:lnSpc>
            </a:pPr>
            <a:r>
              <a:rPr lang="de-DE" sz="3100" dirty="0"/>
              <a:t>Mein ganzes Leben, </a:t>
            </a:r>
            <a:br>
              <a:rPr lang="de-DE" sz="3100" dirty="0"/>
            </a:br>
            <a:r>
              <a:rPr lang="de-DE" sz="3100" dirty="0" err="1"/>
              <a:t>geb</a:t>
            </a:r>
            <a:r>
              <a:rPr lang="de-DE" sz="3100" dirty="0"/>
              <a:t> ich dir, </a:t>
            </a:r>
            <a:r>
              <a:rPr lang="de-DE" sz="3100" dirty="0" err="1"/>
              <a:t>geb</a:t>
            </a:r>
            <a:r>
              <a:rPr lang="de-DE" sz="3100" dirty="0"/>
              <a:t> ich dir.</a:t>
            </a:r>
            <a:br>
              <a:rPr lang="de-DE" sz="3100" dirty="0"/>
            </a:br>
            <a:r>
              <a:rPr lang="de-DE" sz="3100" dirty="0"/>
              <a:t>Mein ganzes Leben, </a:t>
            </a:r>
            <a:br>
              <a:rPr lang="de-DE" sz="3100" dirty="0"/>
            </a:br>
            <a:r>
              <a:rPr lang="de-DE" sz="3100" dirty="0" err="1"/>
              <a:t>geb</a:t>
            </a:r>
            <a:r>
              <a:rPr lang="de-DE" sz="3100" dirty="0"/>
              <a:t> ich dir, </a:t>
            </a:r>
            <a:r>
              <a:rPr lang="de-DE" sz="3100" dirty="0" err="1"/>
              <a:t>geb</a:t>
            </a:r>
            <a:r>
              <a:rPr lang="de-DE" sz="3100" dirty="0"/>
              <a:t> ich dir.</a:t>
            </a:r>
            <a:br>
              <a:rPr lang="de-DE" dirty="0"/>
            </a:br>
            <a:endParaRPr lang="de-DE" dirty="0"/>
          </a:p>
        </p:txBody>
      </p:sp>
      <p:sp>
        <p:nvSpPr>
          <p:cNvPr id="3" name="Untertitel 2"/>
          <p:cNvSpPr>
            <a:spLocks noGrp="1"/>
          </p:cNvSpPr>
          <p:nvPr>
            <p:ph type="subTitle" idx="1"/>
          </p:nvPr>
        </p:nvSpPr>
        <p:spPr>
          <a:xfrm>
            <a:off x="1524000" y="5553306"/>
            <a:ext cx="9144000" cy="373125"/>
          </a:xfrm>
        </p:spPr>
        <p:txBody>
          <a:bodyPr>
            <a:normAutofit fontScale="92500" lnSpcReduction="10000"/>
          </a:bodyPr>
          <a:lstStyle/>
          <a:p>
            <a:endParaRPr lang="de-DE" dirty="0"/>
          </a:p>
        </p:txBody>
      </p:sp>
    </p:spTree>
    <p:extLst>
      <p:ext uri="{BB962C8B-B14F-4D97-AF65-F5344CB8AC3E}">
        <p14:creationId xmlns:p14="http://schemas.microsoft.com/office/powerpoint/2010/main" val="3025175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533238"/>
            <a:ext cx="9144000" cy="4577922"/>
          </a:xfrm>
        </p:spPr>
        <p:txBody>
          <a:bodyPr>
            <a:normAutofit/>
          </a:bodyPr>
          <a:lstStyle/>
          <a:p>
            <a:br>
              <a:rPr lang="de-DE" dirty="0"/>
            </a:br>
            <a:br>
              <a:rPr lang="de-DE" dirty="0"/>
            </a:br>
            <a:br>
              <a:rPr lang="de-DE" dirty="0"/>
            </a:br>
            <a:endParaRPr lang="de-DE" dirty="0"/>
          </a:p>
        </p:txBody>
      </p:sp>
      <p:sp>
        <p:nvSpPr>
          <p:cNvPr id="3" name="Untertitel 2"/>
          <p:cNvSpPr>
            <a:spLocks noGrp="1"/>
          </p:cNvSpPr>
          <p:nvPr>
            <p:ph type="subTitle" idx="1"/>
          </p:nvPr>
        </p:nvSpPr>
        <p:spPr>
          <a:xfrm>
            <a:off x="1524000" y="5553306"/>
            <a:ext cx="9144000" cy="373125"/>
          </a:xfrm>
        </p:spPr>
        <p:txBody>
          <a:bodyPr>
            <a:normAutofit fontScale="92500" lnSpcReduction="10000"/>
          </a:bodyPr>
          <a:lstStyle/>
          <a:p>
            <a:endParaRPr lang="de-DE" dirty="0"/>
          </a:p>
        </p:txBody>
      </p:sp>
    </p:spTree>
    <p:extLst>
      <p:ext uri="{BB962C8B-B14F-4D97-AF65-F5344CB8AC3E}">
        <p14:creationId xmlns:p14="http://schemas.microsoft.com/office/powerpoint/2010/main" val="205221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584755"/>
            <a:ext cx="9144000" cy="2005150"/>
          </a:xfrm>
        </p:spPr>
        <p:txBody>
          <a:bodyPr>
            <a:normAutofit/>
          </a:bodyPr>
          <a:lstStyle/>
          <a:p>
            <a:r>
              <a:rPr lang="de-DE" dirty="0"/>
              <a:t>1. Einleitung:</a:t>
            </a:r>
            <a:br>
              <a:rPr lang="de-DE" dirty="0"/>
            </a:br>
            <a:br>
              <a:rPr lang="de-DE" dirty="0"/>
            </a:br>
            <a:r>
              <a:rPr lang="de-DE" dirty="0"/>
              <a:t>Politik- und Familiengeschichte</a:t>
            </a:r>
          </a:p>
        </p:txBody>
      </p:sp>
      <p:sp>
        <p:nvSpPr>
          <p:cNvPr id="3" name="Untertitel 2"/>
          <p:cNvSpPr>
            <a:spLocks noGrp="1"/>
          </p:cNvSpPr>
          <p:nvPr>
            <p:ph type="subTitle" idx="1"/>
          </p:nvPr>
        </p:nvSpPr>
        <p:spPr>
          <a:xfrm>
            <a:off x="1524000" y="4270670"/>
            <a:ext cx="9144000" cy="1655762"/>
          </a:xfrm>
        </p:spPr>
        <p:txBody>
          <a:bodyPr/>
          <a:lstStyle/>
          <a:p>
            <a:endParaRPr lang="de-DE" dirty="0"/>
          </a:p>
        </p:txBody>
      </p:sp>
    </p:spTree>
    <p:extLst>
      <p:ext uri="{BB962C8B-B14F-4D97-AF65-F5344CB8AC3E}">
        <p14:creationId xmlns:p14="http://schemas.microsoft.com/office/powerpoint/2010/main" val="897326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524000" y="1143640"/>
            <a:ext cx="9144000" cy="2387600"/>
          </a:xfrm>
        </p:spPr>
        <p:txBody>
          <a:bodyPr>
            <a:normAutofit fontScale="90000"/>
          </a:bodyPr>
          <a:lstStyle/>
          <a:p>
            <a:pPr>
              <a:lnSpc>
                <a:spcPct val="150000"/>
              </a:lnSpc>
            </a:pPr>
            <a:r>
              <a:rPr lang="de-DE" sz="5300" dirty="0"/>
              <a:t>Schön, dass Du hier warst!</a:t>
            </a:r>
            <a:br>
              <a:rPr lang="de-DE" dirty="0"/>
            </a:br>
            <a:r>
              <a:rPr lang="de-DE" sz="5300" dirty="0"/>
              <a:t>Hab noch einen gesegneten Tag.</a:t>
            </a:r>
          </a:p>
        </p:txBody>
      </p:sp>
      <p:sp>
        <p:nvSpPr>
          <p:cNvPr id="5" name="Untertitel 4"/>
          <p:cNvSpPr>
            <a:spLocks noGrp="1"/>
          </p:cNvSpPr>
          <p:nvPr>
            <p:ph type="subTitle" idx="1"/>
          </p:nvPr>
        </p:nvSpPr>
        <p:spPr>
          <a:xfrm>
            <a:off x="1524000" y="3731490"/>
            <a:ext cx="9144000" cy="651659"/>
          </a:xfrm>
        </p:spPr>
        <p:txBody>
          <a:bodyPr/>
          <a:lstStyle/>
          <a:p>
            <a:endParaRPr lang="de-DE" dirty="0"/>
          </a:p>
        </p:txBody>
      </p:sp>
    </p:spTree>
    <p:extLst>
      <p:ext uri="{BB962C8B-B14F-4D97-AF65-F5344CB8AC3E}">
        <p14:creationId xmlns:p14="http://schemas.microsoft.com/office/powerpoint/2010/main" val="4113174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838200" y="707660"/>
            <a:ext cx="10515600" cy="1325563"/>
          </a:xfrm>
        </p:spPr>
        <p:txBody>
          <a:bodyPr>
            <a:normAutofit/>
          </a:bodyPr>
          <a:lstStyle/>
          <a:p>
            <a:r>
              <a:rPr lang="de-DE" sz="4000" dirty="0"/>
              <a:t>1. Einleitung: Josias Leben im Zeitraffer</a:t>
            </a:r>
          </a:p>
        </p:txBody>
      </p:sp>
      <p:sp>
        <p:nvSpPr>
          <p:cNvPr id="18" name="Inhaltsplatzhalter 17"/>
          <p:cNvSpPr>
            <a:spLocks noGrp="1"/>
          </p:cNvSpPr>
          <p:nvPr>
            <p:ph idx="1"/>
          </p:nvPr>
        </p:nvSpPr>
        <p:spPr>
          <a:xfrm>
            <a:off x="838200" y="2237530"/>
            <a:ext cx="10515600" cy="3912810"/>
          </a:xfrm>
        </p:spPr>
        <p:txBody>
          <a:bodyPr/>
          <a:lstStyle/>
          <a:p>
            <a:r>
              <a:rPr lang="de-DE" dirty="0"/>
              <a:t>Als der Junge 6 Jahre alt ist, stirbt sein Opa, König Manasse</a:t>
            </a:r>
          </a:p>
          <a:p>
            <a:r>
              <a:rPr lang="de-DE" dirty="0"/>
              <a:t>Im Alter von 8 Jahren wird er zum König von </a:t>
            </a:r>
            <a:r>
              <a:rPr lang="de-DE" dirty="0" err="1"/>
              <a:t>Juda</a:t>
            </a:r>
            <a:r>
              <a:rPr lang="de-DE" dirty="0"/>
              <a:t> gemacht</a:t>
            </a:r>
          </a:p>
          <a:p>
            <a:r>
              <a:rPr lang="de-DE" dirty="0"/>
              <a:t>Mit 16 Jahren beginnt er, „den Herrn zu suchen“</a:t>
            </a:r>
          </a:p>
          <a:p>
            <a:r>
              <a:rPr lang="de-DE" dirty="0"/>
              <a:t>Als er 20 Jahre alt ist, startet er eine große Reinigungsaktion</a:t>
            </a:r>
          </a:p>
          <a:p>
            <a:r>
              <a:rPr lang="de-DE" dirty="0"/>
              <a:t>6 Jahre später (in seinem 18. Regierungsjahr) wird Wort Gottes wiedergefunden. Seine Reaktion: Demut, Handeln, Feiern</a:t>
            </a:r>
          </a:p>
          <a:p>
            <a:r>
              <a:rPr lang="de-DE" dirty="0"/>
              <a:t>Im 31. Regierungsjahr stirbt König </a:t>
            </a:r>
            <a:r>
              <a:rPr lang="de-DE" dirty="0" err="1"/>
              <a:t>Josia</a:t>
            </a:r>
            <a:r>
              <a:rPr lang="de-DE" dirty="0"/>
              <a:t> </a:t>
            </a:r>
          </a:p>
        </p:txBody>
      </p:sp>
    </p:spTree>
    <p:extLst>
      <p:ext uri="{BB962C8B-B14F-4D97-AF65-F5344CB8AC3E}">
        <p14:creationId xmlns:p14="http://schemas.microsoft.com/office/powerpoint/2010/main" val="3585988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2072775"/>
            <a:ext cx="9144000" cy="2712450"/>
          </a:xfrm>
        </p:spPr>
        <p:txBody>
          <a:bodyPr>
            <a:normAutofit fontScale="90000"/>
          </a:bodyPr>
          <a:lstStyle/>
          <a:p>
            <a:br>
              <a:rPr lang="de-DE" dirty="0"/>
            </a:br>
            <a:br>
              <a:rPr lang="de-DE" dirty="0"/>
            </a:br>
            <a:r>
              <a:rPr lang="de-DE" dirty="0"/>
              <a:t>2. Schlüsselerfahrungen</a:t>
            </a:r>
            <a:br>
              <a:rPr lang="de-DE" dirty="0"/>
            </a:br>
            <a:br>
              <a:rPr lang="de-DE" dirty="0"/>
            </a:br>
            <a:r>
              <a:rPr lang="de-DE" dirty="0"/>
              <a:t> im Leben von </a:t>
            </a:r>
            <a:r>
              <a:rPr lang="de-DE" dirty="0" err="1"/>
              <a:t>Josia</a:t>
            </a:r>
            <a:br>
              <a:rPr lang="de-DE" dirty="0"/>
            </a:br>
            <a:br>
              <a:rPr lang="de-DE" dirty="0"/>
            </a:br>
            <a:endParaRPr lang="de-DE" dirty="0"/>
          </a:p>
        </p:txBody>
      </p:sp>
      <p:sp>
        <p:nvSpPr>
          <p:cNvPr id="3" name="Untertitel 2"/>
          <p:cNvSpPr>
            <a:spLocks noGrp="1"/>
          </p:cNvSpPr>
          <p:nvPr>
            <p:ph type="subTitle" idx="1"/>
          </p:nvPr>
        </p:nvSpPr>
        <p:spPr>
          <a:xfrm>
            <a:off x="1524000" y="4270670"/>
            <a:ext cx="9144000" cy="1655762"/>
          </a:xfrm>
        </p:spPr>
        <p:txBody>
          <a:bodyPr/>
          <a:lstStyle/>
          <a:p>
            <a:endParaRPr lang="de-DE" dirty="0"/>
          </a:p>
        </p:txBody>
      </p:sp>
    </p:spTree>
    <p:extLst>
      <p:ext uri="{BB962C8B-B14F-4D97-AF65-F5344CB8AC3E}">
        <p14:creationId xmlns:p14="http://schemas.microsoft.com/office/powerpoint/2010/main" val="177827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838200" y="911967"/>
            <a:ext cx="10515600" cy="1325563"/>
          </a:xfrm>
        </p:spPr>
        <p:txBody>
          <a:bodyPr>
            <a:normAutofit/>
          </a:bodyPr>
          <a:lstStyle/>
          <a:p>
            <a:r>
              <a:rPr lang="de-DE" sz="4000" dirty="0"/>
              <a:t>2. Schlüsselerfahrungen im Leben von </a:t>
            </a:r>
            <a:r>
              <a:rPr lang="de-DE" sz="4000" dirty="0" err="1"/>
              <a:t>Josia</a:t>
            </a:r>
            <a:endParaRPr lang="de-DE" sz="4000" dirty="0"/>
          </a:p>
        </p:txBody>
      </p:sp>
      <p:sp>
        <p:nvSpPr>
          <p:cNvPr id="18" name="Inhaltsplatzhalter 17"/>
          <p:cNvSpPr>
            <a:spLocks noGrp="1"/>
          </p:cNvSpPr>
          <p:nvPr>
            <p:ph idx="1"/>
          </p:nvPr>
        </p:nvSpPr>
        <p:spPr>
          <a:xfrm>
            <a:off x="838200" y="2237530"/>
            <a:ext cx="10515600" cy="3912810"/>
          </a:xfrm>
        </p:spPr>
        <p:txBody>
          <a:bodyPr/>
          <a:lstStyle/>
          <a:p>
            <a:r>
              <a:rPr lang="de-DE" dirty="0"/>
              <a:t>Seine Erlebnisse in der eigenen Familie</a:t>
            </a:r>
          </a:p>
        </p:txBody>
      </p:sp>
    </p:spTree>
    <p:extLst>
      <p:ext uri="{BB962C8B-B14F-4D97-AF65-F5344CB8AC3E}">
        <p14:creationId xmlns:p14="http://schemas.microsoft.com/office/powerpoint/2010/main" val="352864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838200" y="911967"/>
            <a:ext cx="10515600" cy="1325563"/>
          </a:xfrm>
        </p:spPr>
        <p:txBody>
          <a:bodyPr>
            <a:normAutofit/>
          </a:bodyPr>
          <a:lstStyle/>
          <a:p>
            <a:r>
              <a:rPr lang="de-DE" sz="4000" dirty="0"/>
              <a:t>2. Schlüsselerfahrungen im Leben von </a:t>
            </a:r>
            <a:r>
              <a:rPr lang="de-DE" sz="4000" dirty="0" err="1"/>
              <a:t>Josia</a:t>
            </a:r>
            <a:endParaRPr lang="de-DE" sz="4000" dirty="0"/>
          </a:p>
        </p:txBody>
      </p:sp>
      <p:sp>
        <p:nvSpPr>
          <p:cNvPr id="18" name="Inhaltsplatzhalter 17"/>
          <p:cNvSpPr>
            <a:spLocks noGrp="1"/>
          </p:cNvSpPr>
          <p:nvPr>
            <p:ph idx="1"/>
          </p:nvPr>
        </p:nvSpPr>
        <p:spPr>
          <a:xfrm>
            <a:off x="838200" y="2237530"/>
            <a:ext cx="10515600" cy="3912810"/>
          </a:xfrm>
        </p:spPr>
        <p:txBody>
          <a:bodyPr/>
          <a:lstStyle/>
          <a:p>
            <a:pPr>
              <a:lnSpc>
                <a:spcPct val="150000"/>
              </a:lnSpc>
            </a:pPr>
            <a:r>
              <a:rPr lang="de-DE" dirty="0"/>
              <a:t>Seine Erlebnisse in der eigenen Familie</a:t>
            </a:r>
          </a:p>
          <a:p>
            <a:pPr>
              <a:lnSpc>
                <a:spcPct val="150000"/>
              </a:lnSpc>
            </a:pPr>
            <a:r>
              <a:rPr lang="de-DE" dirty="0"/>
              <a:t>Die Menschen in seinem Umfeld</a:t>
            </a:r>
          </a:p>
          <a:p>
            <a:endParaRPr lang="de-DE" dirty="0"/>
          </a:p>
        </p:txBody>
      </p:sp>
    </p:spTree>
    <p:extLst>
      <p:ext uri="{BB962C8B-B14F-4D97-AF65-F5344CB8AC3E}">
        <p14:creationId xmlns:p14="http://schemas.microsoft.com/office/powerpoint/2010/main" val="289887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838200" y="911967"/>
            <a:ext cx="10515600" cy="1325563"/>
          </a:xfrm>
        </p:spPr>
        <p:txBody>
          <a:bodyPr>
            <a:normAutofit/>
          </a:bodyPr>
          <a:lstStyle/>
          <a:p>
            <a:r>
              <a:rPr lang="de-DE" sz="4000" dirty="0"/>
              <a:t>2. Schlüsselerfahrungen im Leben von </a:t>
            </a:r>
            <a:r>
              <a:rPr lang="de-DE" sz="4000" dirty="0" err="1"/>
              <a:t>Josia</a:t>
            </a:r>
            <a:endParaRPr lang="de-DE" sz="4000" dirty="0"/>
          </a:p>
        </p:txBody>
      </p:sp>
      <p:sp>
        <p:nvSpPr>
          <p:cNvPr id="18" name="Inhaltsplatzhalter 17"/>
          <p:cNvSpPr>
            <a:spLocks noGrp="1"/>
          </p:cNvSpPr>
          <p:nvPr>
            <p:ph idx="1"/>
          </p:nvPr>
        </p:nvSpPr>
        <p:spPr>
          <a:xfrm>
            <a:off x="838200" y="2237530"/>
            <a:ext cx="10515600" cy="3912810"/>
          </a:xfrm>
        </p:spPr>
        <p:txBody>
          <a:bodyPr/>
          <a:lstStyle/>
          <a:p>
            <a:pPr>
              <a:lnSpc>
                <a:spcPct val="150000"/>
              </a:lnSpc>
            </a:pPr>
            <a:r>
              <a:rPr lang="de-DE" dirty="0"/>
              <a:t>Seine Erlebnisse in der eigenen Familie</a:t>
            </a:r>
          </a:p>
          <a:p>
            <a:pPr>
              <a:lnSpc>
                <a:spcPct val="150000"/>
              </a:lnSpc>
            </a:pPr>
            <a:r>
              <a:rPr lang="de-DE" dirty="0"/>
              <a:t>Die Menschen in seinem Umfeld</a:t>
            </a:r>
          </a:p>
          <a:p>
            <a:pPr>
              <a:lnSpc>
                <a:spcPct val="150000"/>
              </a:lnSpc>
            </a:pPr>
            <a:r>
              <a:rPr lang="de-DE" dirty="0"/>
              <a:t>Sein Wunsch, Gott zu suchen</a:t>
            </a:r>
          </a:p>
          <a:p>
            <a:endParaRPr lang="de-DE" dirty="0"/>
          </a:p>
        </p:txBody>
      </p:sp>
    </p:spTree>
    <p:extLst>
      <p:ext uri="{BB962C8B-B14F-4D97-AF65-F5344CB8AC3E}">
        <p14:creationId xmlns:p14="http://schemas.microsoft.com/office/powerpoint/2010/main" val="3733276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838200" y="911967"/>
            <a:ext cx="10515600" cy="1325563"/>
          </a:xfrm>
        </p:spPr>
        <p:txBody>
          <a:bodyPr>
            <a:normAutofit/>
          </a:bodyPr>
          <a:lstStyle/>
          <a:p>
            <a:r>
              <a:rPr lang="de-DE" sz="4000" dirty="0"/>
              <a:t>2. Schlüsselerfahrungen im Leben von </a:t>
            </a:r>
            <a:r>
              <a:rPr lang="de-DE" sz="4000" dirty="0" err="1"/>
              <a:t>Josia</a:t>
            </a:r>
            <a:endParaRPr lang="de-DE" sz="4000" dirty="0"/>
          </a:p>
        </p:txBody>
      </p:sp>
      <p:sp>
        <p:nvSpPr>
          <p:cNvPr id="18" name="Inhaltsplatzhalter 17"/>
          <p:cNvSpPr>
            <a:spLocks noGrp="1"/>
          </p:cNvSpPr>
          <p:nvPr>
            <p:ph idx="1"/>
          </p:nvPr>
        </p:nvSpPr>
        <p:spPr>
          <a:xfrm>
            <a:off x="838200" y="2237530"/>
            <a:ext cx="10515600" cy="3912810"/>
          </a:xfrm>
        </p:spPr>
        <p:txBody>
          <a:bodyPr/>
          <a:lstStyle/>
          <a:p>
            <a:pPr>
              <a:lnSpc>
                <a:spcPct val="150000"/>
              </a:lnSpc>
            </a:pPr>
            <a:r>
              <a:rPr lang="de-DE" dirty="0"/>
              <a:t>Seine Erlebnisse in der eigenen Familie</a:t>
            </a:r>
          </a:p>
          <a:p>
            <a:pPr>
              <a:lnSpc>
                <a:spcPct val="150000"/>
              </a:lnSpc>
            </a:pPr>
            <a:r>
              <a:rPr lang="de-DE" dirty="0"/>
              <a:t>Die Menschen in seinem Umfeld</a:t>
            </a:r>
          </a:p>
          <a:p>
            <a:pPr>
              <a:lnSpc>
                <a:spcPct val="150000"/>
              </a:lnSpc>
            </a:pPr>
            <a:r>
              <a:rPr lang="de-DE" dirty="0"/>
              <a:t>Sein Wunsch, Gott zu suchen</a:t>
            </a:r>
          </a:p>
          <a:p>
            <a:pPr>
              <a:lnSpc>
                <a:spcPct val="150000"/>
              </a:lnSpc>
            </a:pPr>
            <a:r>
              <a:rPr lang="de-DE" dirty="0"/>
              <a:t>Gott hat sich finden lassen</a:t>
            </a:r>
          </a:p>
          <a:p>
            <a:pPr marL="0" indent="0">
              <a:lnSpc>
                <a:spcPct val="150000"/>
              </a:lnSpc>
              <a:buNone/>
            </a:pPr>
            <a:endParaRPr lang="de-DE" dirty="0"/>
          </a:p>
          <a:p>
            <a:endParaRPr lang="de-DE" dirty="0"/>
          </a:p>
        </p:txBody>
      </p:sp>
    </p:spTree>
    <p:extLst>
      <p:ext uri="{BB962C8B-B14F-4D97-AF65-F5344CB8AC3E}">
        <p14:creationId xmlns:p14="http://schemas.microsoft.com/office/powerpoint/2010/main" val="372427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838200" y="911967"/>
            <a:ext cx="10515600" cy="1325563"/>
          </a:xfrm>
        </p:spPr>
        <p:txBody>
          <a:bodyPr>
            <a:normAutofit/>
          </a:bodyPr>
          <a:lstStyle/>
          <a:p>
            <a:r>
              <a:rPr lang="de-DE" sz="4000" dirty="0"/>
              <a:t>2. Schlüsselerfahrungen im Leben von </a:t>
            </a:r>
            <a:r>
              <a:rPr lang="de-DE" sz="4000" dirty="0" err="1"/>
              <a:t>Josia</a:t>
            </a:r>
            <a:endParaRPr lang="de-DE" sz="4000" dirty="0"/>
          </a:p>
        </p:txBody>
      </p:sp>
      <p:sp>
        <p:nvSpPr>
          <p:cNvPr id="18" name="Inhaltsplatzhalter 17"/>
          <p:cNvSpPr>
            <a:spLocks noGrp="1"/>
          </p:cNvSpPr>
          <p:nvPr>
            <p:ph idx="1"/>
          </p:nvPr>
        </p:nvSpPr>
        <p:spPr>
          <a:xfrm>
            <a:off x="838200" y="2237530"/>
            <a:ext cx="10515600" cy="3912810"/>
          </a:xfrm>
        </p:spPr>
        <p:txBody>
          <a:bodyPr/>
          <a:lstStyle/>
          <a:p>
            <a:pPr>
              <a:lnSpc>
                <a:spcPct val="150000"/>
              </a:lnSpc>
            </a:pPr>
            <a:r>
              <a:rPr lang="de-DE" dirty="0"/>
              <a:t>Seine Erlebnisse in der eigenen Familie</a:t>
            </a:r>
          </a:p>
          <a:p>
            <a:pPr>
              <a:lnSpc>
                <a:spcPct val="150000"/>
              </a:lnSpc>
            </a:pPr>
            <a:r>
              <a:rPr lang="de-DE" dirty="0"/>
              <a:t>Die Menschen in seinem Umfeld</a:t>
            </a:r>
          </a:p>
          <a:p>
            <a:pPr>
              <a:lnSpc>
                <a:spcPct val="150000"/>
              </a:lnSpc>
            </a:pPr>
            <a:r>
              <a:rPr lang="de-DE" dirty="0"/>
              <a:t>Sein Wunsch, Gott zu suchen</a:t>
            </a:r>
          </a:p>
          <a:p>
            <a:pPr>
              <a:lnSpc>
                <a:spcPct val="150000"/>
              </a:lnSpc>
            </a:pPr>
            <a:r>
              <a:rPr lang="de-DE" dirty="0"/>
              <a:t>Gott hat sich finden lassen</a:t>
            </a:r>
          </a:p>
          <a:p>
            <a:pPr>
              <a:lnSpc>
                <a:spcPct val="150000"/>
              </a:lnSpc>
            </a:pPr>
            <a:r>
              <a:rPr lang="de-DE" dirty="0"/>
              <a:t>Mit ganzer Kraft setzt </a:t>
            </a:r>
            <a:r>
              <a:rPr lang="de-DE" dirty="0" err="1"/>
              <a:t>Josia</a:t>
            </a:r>
            <a:r>
              <a:rPr lang="de-DE" dirty="0"/>
              <a:t> um, was er erkannt hat</a:t>
            </a:r>
          </a:p>
          <a:p>
            <a:pPr marL="0" indent="0">
              <a:lnSpc>
                <a:spcPct val="150000"/>
              </a:lnSpc>
              <a:buNone/>
            </a:pPr>
            <a:endParaRPr lang="de-DE" dirty="0"/>
          </a:p>
          <a:p>
            <a:endParaRPr lang="de-DE" dirty="0"/>
          </a:p>
        </p:txBody>
      </p:sp>
    </p:spTree>
    <p:extLst>
      <p:ext uri="{BB962C8B-B14F-4D97-AF65-F5344CB8AC3E}">
        <p14:creationId xmlns:p14="http://schemas.microsoft.com/office/powerpoint/2010/main" val="20953900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540</Words>
  <Application>Microsoft Office PowerPoint</Application>
  <PresentationFormat>Breitbild</PresentationFormat>
  <Paragraphs>43</Paragraphs>
  <Slides>20</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20</vt:i4>
      </vt:variant>
    </vt:vector>
  </HeadingPairs>
  <TitlesOfParts>
    <vt:vector size="23" baseType="lpstr">
      <vt:lpstr>Trebuchet MS</vt:lpstr>
      <vt:lpstr>Arial</vt:lpstr>
      <vt:lpstr>Office</vt:lpstr>
      <vt:lpstr>Guten Morgen und  herzlich Willkommen!</vt:lpstr>
      <vt:lpstr>1. Einleitung:  Politik- und Familiengeschichte</vt:lpstr>
      <vt:lpstr>1. Einleitung: Josias Leben im Zeitraffer</vt:lpstr>
      <vt:lpstr>  2. Schlüsselerfahrungen   im Leben von Josia  </vt:lpstr>
      <vt:lpstr>2. Schlüsselerfahrungen im Leben von Josia</vt:lpstr>
      <vt:lpstr>2. Schlüsselerfahrungen im Leben von Josia</vt:lpstr>
      <vt:lpstr>2. Schlüsselerfahrungen im Leben von Josia</vt:lpstr>
      <vt:lpstr>2. Schlüsselerfahrungen im Leben von Josia</vt:lpstr>
      <vt:lpstr>2. Schlüsselerfahrungen im Leben von Josia</vt:lpstr>
      <vt:lpstr>  3. Zeit für Reflexion   und Interaktion  </vt:lpstr>
      <vt:lpstr>  4. Starker Einfluss,   starkes Vorbild  </vt:lpstr>
      <vt:lpstr>  4. Starker Einfluss, starkes Vorbild </vt:lpstr>
      <vt:lpstr>  „Vor Josia gab es keinen König wie ihn,  der zu dem Herrn umgekehrt wäre  mit seinem ganzen Herzen  und mit seiner ganzen Seele  und mit seiner ganzen Kraft  nach dem ganzen Gesetz des Mose.  Und auch nach ihm ist seinesgleichen nicht aufgestanden.“   2.Könige 23:25  </vt:lpstr>
      <vt:lpstr>   </vt:lpstr>
      <vt:lpstr>Ich gebe dir mein Herz und alles, was ich bin um deinetwillen, Herr, leg ich alles vor dich hin. Das was ich mir erträum, was meine Rechte wär´n  ich gebe alles auf, für ein neues Leben, Herr.  </vt:lpstr>
      <vt:lpstr>Mein ganzes Leben,  geb ich dir, geb ich dir. Mein ganzes Leben,  geb ich dir, geb ich dir. </vt:lpstr>
      <vt:lpstr>Ich sing dir dieses Lied, ich warte vor dem Kreuz und was die Welt sich wünscht, verliert all seinen Reiz. Ich will dich kennen, Herr, und deine Herrlichkeit, die Freude, die du teilst, sogar in deinem Leid.  </vt:lpstr>
      <vt:lpstr>Mein ganzes Leben,  geb ich dir, geb ich dir. Mein ganzes Leben,  geb ich dir, geb ich dir. </vt:lpstr>
      <vt:lpstr>   </vt:lpstr>
      <vt:lpstr>Schön, dass Du hier warst! Hab noch einen gesegneten Tag.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2020-09-22T11:48:41Z</dcterms:created>
  <dcterms:modified xsi:type="dcterms:W3CDTF">2022-05-20T06:06:19Z</dcterms:modified>
</cp:coreProperties>
</file>