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FCABC-575D-4C8B-9289-F8BC83E85896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3510B-F9AE-42AB-A94A-82F918A480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86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39CE-41E6-4D38-A0BE-EE817734B79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FFC0-0C8E-4BEB-BFFD-782975C3A85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21B2-5C45-437B-AD21-83D5191E736D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C87B-82E1-49E2-A66C-7C21D865F41F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CD9-FFED-4F90-95BE-4D2AF94DF38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CF14-2492-456C-B35A-3D341A1CE07E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4D07-03F0-4DE6-A94B-7363BA25588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6DBB-83A0-4C8B-A4E1-8FB5352942B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2329-07F7-48E3-9827-5ADDEEDACCD2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4D1F-31C3-45B2-B1F2-EA0BC2298FF2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D0F8-9CE9-4EB6-BF63-BE83B0DC442D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199C-67E1-4D9A-A4A2-98F1B9E44EC7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1ABC-2498-4831-B0A2-B05A32146908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D415-AB60-43D0-B0FB-78A3FD2FFE88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2411-5E4B-4FAF-A3D3-8ED75A772EA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04F3-4F90-421F-AB71-5810011187AB}" type="datetime1">
              <a:rPr lang="en-US" smtClean="0"/>
              <a:t>11/22/2018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612D-EC8E-49B4-A849-DCB06A20AF0A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en.de/d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en.de/d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en.de/d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en.de/d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en.de/d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innen, sitzend enthält.&#10;&#10;Automatisch generierte Beschreibung">
            <a:extLst>
              <a:ext uri="{FF2B5EF4-FFF2-40B4-BE49-F238E27FC236}">
                <a16:creationId xmlns:a16="http://schemas.microsoft.com/office/drawing/2014/main" id="{ACCCB19A-020B-4181-A433-565F0E248F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7469" b="14349"/>
          <a:stretch/>
        </p:blipFill>
        <p:spPr>
          <a:xfrm>
            <a:off x="2" y="11"/>
            <a:ext cx="12188822" cy="6856202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48AE52C-AD58-4D7E-BBEC-741EA69A9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EB3158C7-B011-4D27-BC9D-27EA5BE0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95AA18-FA8B-4B5D-9477-7F5F512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377175-C211-4D7B-89F7-92406DBD7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40EA1C2A-B332-4211-8479-EA99BC303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24A97CC0-C913-4A9C-B6E8-755C7D15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9DFA36DF-98BD-46D3-A75B-97154DB4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F3D170-929B-4E0E-943B-352CFFB93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6140" y="2496847"/>
            <a:ext cx="5789057" cy="23691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ABENDMAHL</a:t>
            </a:r>
            <a:br>
              <a:rPr lang="fa-I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مراسم عشای ربانی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D1D22F90-51DE-40F7-96EE-8E9894DF0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F45D120E-4F36-4767-98FA-949993B8E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B541A2F0-1EDC-4D03-94AC-35BC742CE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8CE2AE4-51CC-4060-8818-423BB07BF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90395" y="6383847"/>
            <a:ext cx="3342536" cy="365125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7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4" descr="Ein Bild, das drinnen, sitzend enthält.&#10;&#10;Automatisch generierte Beschreibung">
            <a:extLst>
              <a:ext uri="{FF2B5EF4-FFF2-40B4-BE49-F238E27FC236}">
                <a16:creationId xmlns:a16="http://schemas.microsoft.com/office/drawing/2014/main" id="{D10A8FE5-692C-40FA-BABF-08B3727F28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1" r="6961"/>
          <a:stretch/>
        </p:blipFill>
        <p:spPr>
          <a:xfrm>
            <a:off x="8297266" y="1654938"/>
            <a:ext cx="3776400" cy="3419538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6E9F6F-0C12-4346-A058-98A118EF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89" y="984949"/>
            <a:ext cx="8060176" cy="558984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 feiern jetzt zusammen das Abendmahl. Dazu sind alle, die Jesus Christus vertrauen, herzlich eingeladen.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اکنون همگی با هم مراسم عشای ربانی را جشن خواهیم گرفت. هر کسی که به عیسی مسیح ایمان و اعتماد دارد، صمیمانه به این جشن دعوت می گردد.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ußzeilenplatzhalter 2">
            <a:extLst>
              <a:ext uri="{FF2B5EF4-FFF2-40B4-BE49-F238E27FC236}">
                <a16:creationId xmlns:a16="http://schemas.microsoft.com/office/drawing/2014/main" id="{EAD9E9FA-F0B7-46D1-9AC2-9B5447088260}"/>
              </a:ext>
            </a:extLst>
          </p:cNvPr>
          <p:cNvSpPr txBox="1">
            <a:spLocks/>
          </p:cNvSpPr>
          <p:nvPr/>
        </p:nvSpPr>
        <p:spPr>
          <a:xfrm>
            <a:off x="-82868" y="639223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1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Grafik 4" descr="Ein Bild, das drinnen, sitzend enthält.&#10;&#10;Automatisch generierte Beschreibung">
            <a:extLst>
              <a:ext uri="{FF2B5EF4-FFF2-40B4-BE49-F238E27FC236}">
                <a16:creationId xmlns:a16="http://schemas.microsoft.com/office/drawing/2014/main" id="{EB129C75-E127-443C-A8C4-356A00687C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01" t="3361" r="3374"/>
          <a:stretch/>
        </p:blipFill>
        <p:spPr>
          <a:xfrm>
            <a:off x="8416756" y="1790699"/>
            <a:ext cx="3775244" cy="3268133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4FD36CF-AE72-482F-8F8B-082263F6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95" y="560304"/>
            <a:ext cx="8176437" cy="678213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de-DE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1.Kor 11, 23-26</a:t>
            </a:r>
            <a:br>
              <a:rPr lang="fa-IR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اول قرنتیان باب 11 آیات 26-23:</a:t>
            </a:r>
            <a:br>
              <a:rPr lang="fa-IR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23تعالیمی را كه به شما دادم، از خود خداوند گرفتم و آن این بود كه عیسی خداوند در شبی كه تسلیم دشمنان شد، نان را گرفت 24و بعد از شكرگزاری آن را پاره كرده گفت: «این است بدن من برای شما. این را به‌ یاد من بجا آورید.» 25همان‌طور پس از شام پیاله را نیز برداشته گفت: «این پیاله همان پیمان تازه‌ای است كه با خون من بسته می‌شود. هرگاه این را می‌نوشید، بیاد من بنوشید.»</a:t>
            </a:r>
            <a:b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26زیرا تا وقت آمدن خداوند هرگاه این نان را بخورید و پیاله را بنوشید، مرگ او را اعلام می‌کنید. </a:t>
            </a:r>
            <a:br>
              <a:rPr lang="fa-IR" dirty="0"/>
            </a:br>
            <a:endParaRPr lang="en-US" sz="4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ußzeilenplatzhalter 2">
            <a:extLst>
              <a:ext uri="{FF2B5EF4-FFF2-40B4-BE49-F238E27FC236}">
                <a16:creationId xmlns:a16="http://schemas.microsoft.com/office/drawing/2014/main" id="{4DF4BA86-78F5-49D6-BBA3-20AF41D5E577}"/>
              </a:ext>
            </a:extLst>
          </p:cNvPr>
          <p:cNvSpPr txBox="1">
            <a:spLocks/>
          </p:cNvSpPr>
          <p:nvPr/>
        </p:nvSpPr>
        <p:spPr>
          <a:xfrm>
            <a:off x="-69480" y="6333761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6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innen, sitzend enthält.&#10;&#10;Automatisch generierte Beschreibung">
            <a:extLst>
              <a:ext uri="{FF2B5EF4-FFF2-40B4-BE49-F238E27FC236}">
                <a16:creationId xmlns:a16="http://schemas.microsoft.com/office/drawing/2014/main" id="{E50E28F8-4597-4071-A20C-038CF158C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1" r="6961"/>
          <a:stretch/>
        </p:blipFill>
        <p:spPr>
          <a:xfrm>
            <a:off x="8199913" y="1740780"/>
            <a:ext cx="3890569" cy="3367972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effectLst/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FFAFC9-31E0-4614-9A90-372EF492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8" y="450541"/>
            <a:ext cx="7984087" cy="613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Matthäus 26, 26</a:t>
            </a:r>
          </a:p>
          <a:p>
            <a:pPr marL="0" indent="0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Als sie aber aßen, nahm Jesus das Brot, dankte und brach's und gab's den Jüngern und sprach: Nehmet, esset; das ist mein Leib.</a:t>
            </a:r>
          </a:p>
          <a:p>
            <a:pPr marL="0" indent="0">
              <a:buNone/>
            </a:pP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انجیل متی باب 26 آیه 26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26شام هنوز تمام نشده بود كه عیسی نان را برداشت و پس از شكرگزاری آن را پاره كرده به شاگردان داد و گفت: «بگیرید و بخورید، این بدن من است.» 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 rtl="1">
              <a:buNone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ußzeilenplatzhalter 2">
            <a:extLst>
              <a:ext uri="{FF2B5EF4-FFF2-40B4-BE49-F238E27FC236}">
                <a16:creationId xmlns:a16="http://schemas.microsoft.com/office/drawing/2014/main" id="{BD03BAC9-939F-4D13-A8BF-0AF102217A3D}"/>
              </a:ext>
            </a:extLst>
          </p:cNvPr>
          <p:cNvSpPr txBox="1">
            <a:spLocks/>
          </p:cNvSpPr>
          <p:nvPr/>
        </p:nvSpPr>
        <p:spPr>
          <a:xfrm>
            <a:off x="0" y="635416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Ein Bild, das drinnen, sitzend enthält.&#10;&#10;Automatisch generierte Beschreibung">
            <a:extLst>
              <a:ext uri="{FF2B5EF4-FFF2-40B4-BE49-F238E27FC236}">
                <a16:creationId xmlns:a16="http://schemas.microsoft.com/office/drawing/2014/main" id="{F1BFC81E-8059-4740-9BC6-B03103FC9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1" r="6961"/>
          <a:stretch/>
        </p:blipFill>
        <p:spPr>
          <a:xfrm>
            <a:off x="8363464" y="2047346"/>
            <a:ext cx="3775244" cy="3268133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B46BD4-A5EE-4DDD-969D-09681740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451513"/>
            <a:ext cx="8005004" cy="6278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Matthäus 26, 27-28</a:t>
            </a:r>
          </a:p>
          <a:p>
            <a:pPr marL="0" indent="0"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Und er nahm den Kelch und dankte, gab ihnen den und sprach: Trinket alle daraus; 28 das ist mein Blut des Bundes, das vergossen wird für viele zur Vergebung der Sünden.</a:t>
            </a:r>
            <a:endParaRPr lang="fa-I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انجیل متی باب 26 آیات 28و 27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27آنگاه پیاله را برداشت و پس از شكرگزاری آن را به شاگردان داد و گفت: «همهٔ شما از این بنوشید 28زیرا این خون من است كه اجرای پیمان تازه را تأیید می‌کند و برای آمرزش گناهان بسیاری ریخته می‌شود. </a:t>
            </a:r>
          </a:p>
          <a:p>
            <a:pPr rtl="1"/>
            <a:endParaRPr lang="de-DE" sz="1700" dirty="0"/>
          </a:p>
          <a:p>
            <a:endParaRPr lang="de-DE" sz="1700" dirty="0"/>
          </a:p>
          <a:p>
            <a:endParaRPr lang="de-DE" sz="17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ußzeilenplatzhalter 2">
            <a:extLst>
              <a:ext uri="{FF2B5EF4-FFF2-40B4-BE49-F238E27FC236}">
                <a16:creationId xmlns:a16="http://schemas.microsoft.com/office/drawing/2014/main" id="{240284BD-B34E-43F9-B430-F826E0A9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4" y="6365284"/>
            <a:ext cx="3342536" cy="365125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190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Trebuchet MS</vt:lpstr>
      <vt:lpstr>Wingdings 3</vt:lpstr>
      <vt:lpstr>Facette</vt:lpstr>
      <vt:lpstr>DAS ABENDMAHL مراسم عشای ربانی </vt:lpstr>
      <vt:lpstr>PowerPoint-Präsentation</vt:lpstr>
      <vt:lpstr>1.Kor 11, 23-26 اول قرنتیان باب 11 آیات 26-23: 23تعالیمی را كه به شما دادم، از خود خداوند گرفتم و آن این بود كه عیسی خداوند در شبی كه تسلیم دشمنان شد، نان را گرفت 24و بعد از شكرگزاری آن را پاره كرده گفت: «این است بدن من برای شما. این را به‌ یاد من بجا آورید.» 25همان‌طور پس از شام پیاله را نیز برداشته گفت: «این پیاله همان پیمان تازه‌ای است كه با خون من بسته می‌شود. هرگاه این را می‌نوشید، بیاد من بنوشید.» 26زیرا تا وقت آمدن خداوند هرگاه این نان را بخورید و پیاله را بنوشید، مرگ او را اعلام می‌کنید. 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Abendmahl مراسم عشای ربانی </dc:title>
  <dc:creator>omid homayouni</dc:creator>
  <cp:lastModifiedBy>omid homayouni</cp:lastModifiedBy>
  <cp:revision>5</cp:revision>
  <dcterms:created xsi:type="dcterms:W3CDTF">2018-11-13T19:15:51Z</dcterms:created>
  <dcterms:modified xsi:type="dcterms:W3CDTF">2018-11-22T19:03:40Z</dcterms:modified>
</cp:coreProperties>
</file>