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429A4-77B8-41FC-ACEB-05929716088F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C956B-FA0A-4F66-9295-D9BC9B778C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42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89DF-DD0C-477B-BD87-BFD94F992131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C516-2E0A-4D3E-AB28-4C03D78DF4FE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76D6-994F-47B7-8C95-BF4A1CA90052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3AB0-0872-40A7-A847-98BF34056BB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733-72F6-4F8B-ADF8-52DEB97F0A8C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C109-66C8-4BDE-BEF3-E9429E740996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EB6B-EA4F-466F-880B-8500789FEC9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50854-DB61-46F8-8AC4-2EA16ECB9584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F62B-0D39-4B5A-90CA-65CB5805CA0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C066-5B06-4306-AC6C-4CD491A5F346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B5CC-553F-492C-9987-7293326F6383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C9D0-6856-4DAE-8739-5BC3D8CC5D30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01A7-3A64-4611-AB0A-8AFAC753B367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8679-5420-4386-B266-FDE9FC582614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2F76-EBA4-475F-95B0-CD77B9A96C47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753-C7BF-4C01-B018-2B971F67A3E0}" type="datetime1">
              <a:rPr lang="en-US" smtClean="0"/>
              <a:t>11/22/2018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028E-4E1F-44AD-84DC-4F6C2F226C19}" type="datetime1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Deutsch- Persische Gemeinde Entwicklung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tisten.de/d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3D170-929B-4E0E-943B-352CFFB93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73" y="3620385"/>
            <a:ext cx="8445007" cy="1646302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Apostolische</a:t>
            </a: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Glaubensbekenntnis</a:t>
            </a:r>
            <a:b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اعتقـادنامه رسـولان</a:t>
            </a:r>
            <a:br>
              <a:rPr lang="de-DE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29880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7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A7E13-EF56-4C13-BA1C-51E9A5C4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39208"/>
            <a:ext cx="8596668" cy="1952847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glaube an Gott, den Vater,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Allmächtigen,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Schöpfer des Himmels und der Erde.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7458A-BEBA-431C-8DA2-B156813E1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06211"/>
            <a:ext cx="8596668" cy="2461437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ایمان دارم به خدای پدر</a:t>
            </a:r>
          </a:p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قادر مطلق، </a:t>
            </a:r>
          </a:p>
          <a:p>
            <a:pPr marL="0" indent="0" algn="ctr" rtl="1">
              <a:buNone/>
            </a:pP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خالق آسمان و زمین،</a:t>
            </a:r>
          </a:p>
          <a:p>
            <a:endParaRPr lang="fa-IR" dirty="0"/>
          </a:p>
          <a:p>
            <a:endParaRPr lang="de-DE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40513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4126D-5D2B-4086-9470-3A975EC17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2978"/>
            <a:ext cx="8596668" cy="2410048"/>
          </a:xfrm>
        </p:spPr>
        <p:txBody>
          <a:bodyPr>
            <a:normAutofit/>
          </a:bodyPr>
          <a:lstStyle/>
          <a:p>
            <a:pPr algn="ctr"/>
            <a: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an Jesus Christus,</a:t>
            </a:r>
            <a:b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seinen eingeborenen Sohn, unsern Herrn,</a:t>
            </a:r>
            <a:b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empfangen durch den Heiligen Geist,</a:t>
            </a:r>
            <a:b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geboren von der Jungfrau Maria,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8584C6-F75F-4E46-89CC-48BB91DAA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55538"/>
            <a:ext cx="8596668" cy="261236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عیسی مسیح،</a:t>
            </a:r>
          </a:p>
          <a:p>
            <a:pPr marL="0" indent="0" algn="ctr" rtl="1">
              <a:buNone/>
            </a:pPr>
            <a:r>
              <a:rPr lang="fa-IR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فرزند یگانه او که خداوند ماست،</a:t>
            </a:r>
          </a:p>
          <a:p>
            <a:pPr marL="0" indent="0" algn="ctr" rtl="1">
              <a:buNone/>
            </a:pPr>
            <a:r>
              <a:rPr lang="fa-IR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توسط روح القدس در رحم قرار گرفت،</a:t>
            </a:r>
          </a:p>
          <a:p>
            <a:pPr marL="0" indent="0" algn="ctr" rtl="1">
              <a:buNone/>
            </a:pPr>
            <a:r>
              <a:rPr lang="fa-IR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از مریم باکره متولد شد،</a:t>
            </a:r>
            <a:endParaRPr lang="de-DE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55022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0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98073-AF49-42B2-ADA6-5D548503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62" y="976423"/>
            <a:ext cx="8596668" cy="2452577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gelitten unter Pontius Pilatus,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gekreuzigt, gestorben und begraben,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hinabgestiegen in das Reich des Todes,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85D749-5ABA-441E-ABB5-37F465B3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62" y="3920648"/>
            <a:ext cx="8596668" cy="232004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در حکومت پنطیوس پیلاتس رنج  کشید،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مصلوب شد، درگذشت و به خاک سپرده شد،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عالم ارواح نزول کرد،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67212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3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A3C84-D2F2-4C71-8FCB-F322B8F4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52129"/>
            <a:ext cx="8596668" cy="2441944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dritten Tage auferstanden von den Toten,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aufgefahren in den Himmel;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 sitzt zur Rechten Gottes,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allmächtigen Vaters;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B39D9B-8DB7-4316-BD56-3FB1095C4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02665"/>
            <a:ext cx="8596668" cy="263155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در روز سوم از مردگان قیام کرد،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آسمان صعود نمود،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در دست راست خدا نشسته است،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خدای پدر قادر مطلق است؛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77691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1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9A714-12B9-4A22-8AA0-5243A74CB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4272"/>
            <a:ext cx="8596668" cy="2186764"/>
          </a:xfrm>
        </p:spPr>
        <p:txBody>
          <a:bodyPr>
            <a:normAutofit/>
          </a:bodyPr>
          <a:lstStyle/>
          <a:p>
            <a:pPr algn="ctr"/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 dort wird er kommen,</a:t>
            </a:r>
            <a:b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 richten die Lebenden und die Toten.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782A86-E7CE-4A1A-87B7-80E0CF5BB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786964"/>
            <a:ext cx="8596668" cy="196702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از آنجا خواهد آمد،</a:t>
            </a:r>
          </a:p>
          <a:p>
            <a:pPr marL="0" indent="0" algn="ctr" rtl="1">
              <a:buNone/>
            </a:pPr>
            <a:r>
              <a:rPr lang="fa-I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 زندگان و مردگان را داوری نماید.</a:t>
            </a: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72410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4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05B56-2B90-4F10-8752-6A012571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582" y="367291"/>
            <a:ext cx="5482856" cy="290394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glaube an den Heiligen Geist,</a:t>
            </a:r>
            <a:b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heilige christliche Kirche,</a:t>
            </a:r>
            <a:b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Gemeinschaft der Heiligen,</a:t>
            </a:r>
            <a:b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Vergebung der Sünden,</a:t>
            </a:r>
            <a:b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Auferstehung der Toten</a:t>
            </a:r>
            <a:b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das ewige Leben.</a:t>
            </a:r>
            <a:r>
              <a:rPr lang="fa-IR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a-IR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3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Amen.</a:t>
            </a:r>
            <a:br>
              <a:rPr lang="de-DE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99224D-EA1B-42E5-8028-6D8899C50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013" y="2724558"/>
            <a:ext cx="5482856" cy="2903941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ایمان دارم به روح القدس،</a:t>
            </a:r>
          </a:p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کلیسای مقدس جامع،</a:t>
            </a:r>
          </a:p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مشارکت مقدسین،</a:t>
            </a:r>
          </a:p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آمرزش گناهان،</a:t>
            </a:r>
          </a:p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رستاخیز مردگان،</a:t>
            </a:r>
          </a:p>
          <a:p>
            <a:pPr marL="0" indent="0" algn="ctr" rtl="1">
              <a:buNone/>
            </a:pPr>
            <a:r>
              <a:rPr lang="fa-IR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به حیات جاودان. آمیــن</a:t>
            </a:r>
            <a:endParaRPr lang="de-DE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C4B7B59E-85AA-4C25-BBE8-D55664F3C6F2}"/>
              </a:ext>
            </a:extLst>
          </p:cNvPr>
          <p:cNvSpPr>
            <a:spLocks noGrp="1"/>
          </p:cNvSpPr>
          <p:nvPr/>
        </p:nvSpPr>
        <p:spPr>
          <a:xfrm>
            <a:off x="0" y="6382574"/>
            <a:ext cx="334253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Deutsch-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Persische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Gemeindeentwicklung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www.baptisten.de/dpg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024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249</Words>
  <Application>Microsoft Office PowerPoint</Application>
  <PresentationFormat>Breitbild</PresentationFormat>
  <Paragraphs>43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Trebuchet MS</vt:lpstr>
      <vt:lpstr>Wingdings 3</vt:lpstr>
      <vt:lpstr>Facette</vt:lpstr>
      <vt:lpstr>Das Apostolische Glaubensbekenntnis اعتقـادنامه رسـولان </vt:lpstr>
      <vt:lpstr>Ich glaube an Gott, den Vater, den Allmächtigen, den Schöpfer des Himmels und der Erde.</vt:lpstr>
      <vt:lpstr>Und an Jesus Christus, seinen eingeborenen Sohn, unsern Herrn, empfangen durch den Heiligen Geist, geboren von der Jungfrau Maria,</vt:lpstr>
      <vt:lpstr>gelitten unter Pontius Pilatus, gekreuzigt, gestorben und begraben, hinabgestiegen in das Reich des Todes,</vt:lpstr>
      <vt:lpstr>am dritten Tage auferstanden von den Toten, aufgefahren in den Himmel; er sitzt zur Rechten Gottes, des allmächtigen Vaters;</vt:lpstr>
      <vt:lpstr> von dort wird er kommen, zu richten die Lebenden und die Toten.</vt:lpstr>
      <vt:lpstr>Ich glaube an den Heiligen Geist, die heilige christliche Kirche, Gemeinschaft der Heiligen, Vergebung der Sünden, Auferstehung der Toten und das ewige Leben.  Amen.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omid homayouni</dc:creator>
  <cp:lastModifiedBy>omid homayouni</cp:lastModifiedBy>
  <cp:revision>106</cp:revision>
  <dcterms:created xsi:type="dcterms:W3CDTF">2018-05-03T09:03:20Z</dcterms:created>
  <dcterms:modified xsi:type="dcterms:W3CDTF">2018-11-22T19:12:35Z</dcterms:modified>
</cp:coreProperties>
</file>