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FCABC-575D-4C8B-9289-F8BC83E85896}" type="datetimeFigureOut">
              <a:rPr lang="de-DE" smtClean="0"/>
              <a:t>22.11.2018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3510B-F9AE-42AB-A94A-82F918A480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86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39CE-41E6-4D38-A0BE-EE817734B79C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FFC0-0C8E-4BEB-BFFD-782975C3A853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21B2-5C45-437B-AD21-83D5191E736D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C87B-82E1-49E2-A66C-7C21D865F41F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CD9-FFED-4F90-95BE-4D2AF94DF380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DCF14-2492-456C-B35A-3D341A1CE07E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4D07-03F0-4DE6-A94B-7363BA255880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6DBB-83A0-4C8B-A4E1-8FB5352942BC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2329-07F7-48E3-9827-5ADDEEDACCD2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4D1F-31C3-45B2-B1F2-EA0BC2298FF2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D0F8-9CE9-4EB6-BF63-BE83B0DC442D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199C-67E1-4D9A-A4A2-98F1B9E44EC7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1ABC-2498-4831-B0A2-B05A32146908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D415-AB60-43D0-B0FB-78A3FD2FFE88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2411-5E4B-4FAF-A3D3-8ED75A772EA0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04F3-4F90-421F-AB71-5810011187AB}" type="datetime1">
              <a:rPr lang="en-US" smtClean="0"/>
              <a:t>11/22/2018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612D-EC8E-49B4-A849-DCB06A20AF0A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3D170-929B-4E0E-943B-352CFFB93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8211" y="636015"/>
            <a:ext cx="7766936" cy="541584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de-DE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VATERUNSER</a:t>
            </a:r>
            <a:br>
              <a:rPr lang="de-DE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Matthäus 6, 9-13</a:t>
            </a:r>
            <a:b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دعای پدر آسمانی</a:t>
            </a:r>
            <a:b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انجیل متی باب 6 آیات 13-9</a:t>
            </a:r>
            <a:br>
              <a:rPr lang="de-DE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51145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7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C19A2C-8115-438E-B1F5-56BF3B41F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15" y="217967"/>
            <a:ext cx="9292855" cy="6230679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Vater unser im Himmel. </a:t>
            </a:r>
            <a:endParaRPr lang="fa-I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 پدر ما که در آسمانی، 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Geheiligt werde dein Name.</a:t>
            </a:r>
            <a:endParaRPr lang="fa-I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نام تو مقدس باد.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Dein Reich komme.</a:t>
            </a:r>
            <a:endParaRPr lang="fa-I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ملکوت تو بیاید.</a:t>
            </a:r>
          </a:p>
          <a:p>
            <a:pPr marL="0" indent="0" rtl="1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Dein Wille geschehe, </a:t>
            </a:r>
            <a:endParaRPr lang="fa-I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اراده تو چنانکه در آسمان است،</a:t>
            </a:r>
          </a:p>
          <a:p>
            <a:pPr marL="0" indent="0" rtl="1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 im Himmel, so auf Erden.</a:t>
            </a:r>
            <a:endParaRPr lang="fa-I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 زمین نیز کرده شود.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51145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1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D36CF-AE72-482F-8F8B-082263F6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84" y="0"/>
            <a:ext cx="10083800" cy="4216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Unser tägliches Brot gib uns heute.</a:t>
            </a:r>
            <a:b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نان کفاف ما را امروز به ما بده.                                                             </a:t>
            </a:r>
            <a:b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vergib uns unsere Schuld, </a:t>
            </a:r>
            <a:b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قرض های ما را ببخش،                                                                     </a:t>
            </a:r>
            <a:b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 auch wir vergeben unsern Schuldigern. </a:t>
            </a:r>
            <a:b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چنانکه ما نیز، قرضداران خود را می بخشیم.                                              	</a:t>
            </a: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führe uns nicht in Versuchung, </a:t>
            </a:r>
            <a:b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ما را در آزمایش میاور،</a:t>
            </a: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sondern erlöse uns von dem Bösen. </a:t>
            </a:r>
            <a:b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</a:t>
            </a: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بلکه از شریر ما را رهایی ده.</a:t>
            </a:r>
            <a:r>
              <a:rPr lang="de-DE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				 		  			      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61777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26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FFAFC9-31E0-4614-9A90-372EF492A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59" y="625549"/>
            <a:ext cx="8796275" cy="578470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 dein ist das Reich</a:t>
            </a:r>
          </a:p>
          <a:p>
            <a:pPr marL="0" indent="0" algn="r" rtl="1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زیرا ملکوت، 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die Kraft und die Herrlichkeit </a:t>
            </a: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قوت و جلال از آن توست 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Ewigkeit.</a:t>
            </a: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 ابدالاباد.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</a:t>
            </a: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آمین</a:t>
            </a:r>
            <a:endParaRPr lang="de-DE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29879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21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135</Words>
  <Application>Microsoft Office PowerPoint</Application>
  <PresentationFormat>Breitbild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Facette</vt:lpstr>
      <vt:lpstr>DAS VATERUNSER Matthäus 6, 9-13 دعای پدر آسمانی انجیل متی باب 6 آیات 13-9 </vt:lpstr>
      <vt:lpstr>PowerPoint-Präsentation</vt:lpstr>
      <vt:lpstr>Unser tägliches Brot gib uns heute. نان کفاف ما را امروز به ما بده.                                                              Und vergib uns unsere Schuld,  و قرض های ما را ببخش،                                                                      wie auch wir vergeben unsern Schuldigern.  چنانکه ما نیز، قرضداران خود را می بخشیم.                                                Und führe uns nicht in Versuchung,                                                                   و ما را در آزمایش میاور،    sondern erlöse uns von dem Bösen.                        بلکه از شریر ما را رهایی ده.                                  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omid homayouni</dc:creator>
  <cp:lastModifiedBy>omid homayouni</cp:lastModifiedBy>
  <cp:revision>99</cp:revision>
  <dcterms:created xsi:type="dcterms:W3CDTF">2018-05-03T09:03:20Z</dcterms:created>
  <dcterms:modified xsi:type="dcterms:W3CDTF">2018-11-22T19:15:39Z</dcterms:modified>
</cp:coreProperties>
</file>