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5916C-3E55-4F19-8EA4-E6D024635369}" type="datetimeFigureOut">
              <a:rPr lang="de-DE" smtClean="0"/>
              <a:t>22.11.2018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91A69-791A-446E-B1FC-A89EDB6A74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32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F335-E6CF-4910-A8BA-E1115983C56C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8111-F7E7-490E-9FF6-A4B0A8D55D73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7C6B-8BB4-4299-910B-3B749F1DCB94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D491-6DE3-46F2-84FB-18C53DF6678D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D9E9-1789-4942-9096-84F3704A7AB3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2C2E-C97B-4299-90C2-FA41B6ADF88B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8074-AFF1-4378-AA85-E9BCA14EBA51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420C-FAE2-4469-AA3D-A4BF55FDB7C5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592D-3AA6-4E95-B0CF-D13E71A51D1B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5681-EC47-4406-A11A-01BD8D7502A4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CE26-F894-4143-909E-1774CDE7F689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556-1306-440B-B8C5-CB465EA28619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441-5FDC-4D23-9CD8-F75F4FF9CE55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C47-C682-4D6A-8A19-4F0798E7943F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E496-D14E-4A67-B86B-B5E4DDB463E9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FE0E-FB8C-41A5-96D0-7B320E6EE807}" type="datetime1">
              <a:rPr lang="en-US" smtClean="0"/>
              <a:t>11/22/2018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D2C5-9F3D-422F-9B0A-A2F3580354EC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3D170-929B-4E0E-943B-352CFFB93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5169" y="3429000"/>
            <a:ext cx="7766936" cy="1646302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de-DE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Tauffragen</a:t>
            </a:r>
            <a:br>
              <a:rPr lang="fa-IR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سؤالات غسل تعمید</a:t>
            </a:r>
            <a:br>
              <a:rPr lang="de-DE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D6191C4A-4522-4641-8EB3-4959138B9E13}"/>
              </a:ext>
            </a:extLst>
          </p:cNvPr>
          <p:cNvSpPr>
            <a:spLocks noGrp="1"/>
          </p:cNvSpPr>
          <p:nvPr/>
        </p:nvSpPr>
        <p:spPr>
          <a:xfrm>
            <a:off x="0" y="6351145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7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C19A2C-8115-438E-B1F5-56BF3B41F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50" y="473148"/>
            <a:ext cx="9611831" cy="6230679"/>
          </a:xfrm>
        </p:spPr>
        <p:txBody>
          <a:bodyPr>
            <a:normAutofit/>
          </a:bodyPr>
          <a:lstStyle/>
          <a:p>
            <a:pPr marL="0" indent="0" rtl="1">
              <a:lnSpc>
                <a:spcPct val="150000"/>
              </a:lnSpc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Glaubst du, dass Jesus Christus der Sohn Gottes ist,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آیا تو ایمان داری که </a:t>
            </a:r>
            <a:r>
              <a:rPr lang="fa-I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عیسی مسیح </a:t>
            </a: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پسر خداوند است،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1">
              <a:lnSpc>
                <a:spcPct val="150000"/>
              </a:lnSpc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dass er für deine Sünden gestorben ist,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اینکه او </a:t>
            </a:r>
            <a:r>
              <a:rPr lang="fa-I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برای گناهان تو </a:t>
            </a: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کشته شده است،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1">
              <a:lnSpc>
                <a:spcPct val="150000"/>
              </a:lnSpc>
              <a:buNone/>
            </a:pPr>
            <a: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dass er auferweckt wurde und Herr der Welt ist?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اینکه او </a:t>
            </a:r>
            <a:r>
              <a:rPr lang="fa-I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مرگ برخاسته </a:t>
            </a: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خداوند و سرور این جهان می باشد؟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06D347E5-7232-402C-BB58-9511FBAB1ACE}"/>
              </a:ext>
            </a:extLst>
          </p:cNvPr>
          <p:cNvSpPr>
            <a:spLocks noGrp="1"/>
          </p:cNvSpPr>
          <p:nvPr/>
        </p:nvSpPr>
        <p:spPr>
          <a:xfrm>
            <a:off x="0" y="6351145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1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5E34D9-D1E0-4BD7-9C85-8D2CBCDE2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10" y="1116419"/>
            <a:ext cx="9813850" cy="4818618"/>
          </a:xfrm>
        </p:spPr>
        <p:txBody>
          <a:bodyPr>
            <a:normAutofit/>
          </a:bodyPr>
          <a:lstStyle/>
          <a:p>
            <a:pPr marL="0" indent="0" rtl="1">
              <a:lnSpc>
                <a:spcPct val="150000"/>
              </a:lnSpc>
              <a:buNone/>
            </a:pPr>
            <a:r>
              <a:rPr lang="de-DE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Willst du dein Leben unter seine Herrschaft stellen?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آیا تو می خواهی که زندگی خود را </a:t>
            </a:r>
            <a:r>
              <a:rPr lang="fa-IR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تحت پادشاهی </a:t>
            </a:r>
            <a:r>
              <a:rPr lang="fa-IR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او قرار بدهی؟</a:t>
            </a:r>
          </a:p>
          <a:p>
            <a:pPr marL="0" indent="0" rtl="1">
              <a:lnSpc>
                <a:spcPct val="150000"/>
              </a:lnSpc>
              <a:buNone/>
            </a:pPr>
            <a:r>
              <a:rPr lang="de-DE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sagst du dem Teufel und allen seinen Werken ab?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آیا تو همه کارها و اعمال شیطان را </a:t>
            </a:r>
            <a:r>
              <a:rPr lang="fa-IR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مردود می دانی</a:t>
            </a:r>
            <a:r>
              <a:rPr lang="fa-IR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؟</a:t>
            </a:r>
          </a:p>
          <a:p>
            <a:endParaRPr lang="de-DE" dirty="0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1D9C788D-D62C-4B2C-B79D-8F0974850EF8}"/>
              </a:ext>
            </a:extLst>
          </p:cNvPr>
          <p:cNvSpPr>
            <a:spLocks noGrp="1"/>
          </p:cNvSpPr>
          <p:nvPr/>
        </p:nvSpPr>
        <p:spPr>
          <a:xfrm>
            <a:off x="0" y="6351145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658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141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Facette</vt:lpstr>
      <vt:lpstr>Tauffragen سؤالات غسل تعمید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omid homayouni</dc:creator>
  <cp:lastModifiedBy>omid homayouni</cp:lastModifiedBy>
  <cp:revision>100</cp:revision>
  <dcterms:created xsi:type="dcterms:W3CDTF">2018-05-03T09:03:20Z</dcterms:created>
  <dcterms:modified xsi:type="dcterms:W3CDTF">2018-11-22T19:21:15Z</dcterms:modified>
</cp:coreProperties>
</file>